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491" r:id="rId1"/>
  </p:sldMasterIdLst>
  <p:notesMasterIdLst>
    <p:notesMasterId r:id="rId18"/>
  </p:notesMasterIdLst>
  <p:handoutMasterIdLst>
    <p:handoutMasterId r:id="rId19"/>
  </p:handoutMasterIdLst>
  <p:sldIdLst>
    <p:sldId id="2076137138" r:id="rId2"/>
    <p:sldId id="2076137155" r:id="rId3"/>
    <p:sldId id="2076137162" r:id="rId4"/>
    <p:sldId id="2076137166" r:id="rId5"/>
    <p:sldId id="2076137631" r:id="rId6"/>
    <p:sldId id="2076137193" r:id="rId7"/>
    <p:sldId id="2076137632" r:id="rId8"/>
    <p:sldId id="2076137633" r:id="rId9"/>
    <p:sldId id="2076137634" r:id="rId10"/>
    <p:sldId id="2076137635" r:id="rId11"/>
    <p:sldId id="2076137638" r:id="rId12"/>
    <p:sldId id="2076137640" r:id="rId13"/>
    <p:sldId id="2076137639" r:id="rId14"/>
    <p:sldId id="2076137641" r:id="rId15"/>
    <p:sldId id="2076137637" r:id="rId16"/>
    <p:sldId id="2076137195" r:id="rId17"/>
  </p:sldIdLst>
  <p:sldSz cx="12192000" cy="6858000"/>
  <p:notesSz cx="6858000" cy="9144000"/>
  <p:defaultTextStyle>
    <a:defPPr>
      <a:defRPr lang="en-US"/>
    </a:defPPr>
    <a:lvl1pPr marL="0" eaLnBrk="1" hangingPunct="1">
      <a:spcBef>
        <a:spcPts val="1200"/>
      </a:spcBef>
      <a:spcAft>
        <a:spcPts val="1200"/>
      </a:spcAft>
      <a:defRPr sz="2200">
        <a:solidFill>
          <a:schemeClr val="tx1"/>
        </a:solidFill>
        <a:latin typeface="Calibre Light" panose="020B0303030202060203" pitchFamily="34" charset="0"/>
        <a:ea typeface="+mn-ea"/>
        <a:cs typeface="+mn-cs"/>
      </a:defRPr>
    </a:lvl1pPr>
    <a:lvl2pPr marL="0" indent="0" eaLnBrk="1" hangingPunct="1">
      <a:spcAft>
        <a:spcPts val="600"/>
      </a:spcAft>
      <a:defRPr sz="1600" b="0">
        <a:solidFill>
          <a:schemeClr val="tx1"/>
        </a:solidFill>
        <a:latin typeface="Calibre Semibold" panose="020B0703030202060203" pitchFamily="34" charset="0"/>
        <a:ea typeface="+mn-ea"/>
        <a:cs typeface="+mn-cs"/>
      </a:defRPr>
    </a:lvl2pPr>
    <a:lvl3pPr marL="0" indent="0" eaLnBrk="1" hangingPunct="1">
      <a:spcBef>
        <a:spcPts val="300"/>
      </a:spcBef>
      <a:spcAft>
        <a:spcPts val="300"/>
      </a:spcAft>
      <a:defRPr sz="1200">
        <a:solidFill>
          <a:schemeClr val="tx1"/>
        </a:solidFill>
        <a:latin typeface="+mn-lt"/>
        <a:ea typeface="+mn-ea"/>
        <a:cs typeface="+mn-cs"/>
      </a:defRPr>
    </a:lvl3pPr>
    <a:lvl4pPr marL="171450" indent="-171450" eaLnBrk="1" hangingPunct="1">
      <a:spcBef>
        <a:spcPts val="300"/>
      </a:spcBef>
      <a:spcAft>
        <a:spcPts val="300"/>
      </a:spcAft>
      <a:buClr>
        <a:schemeClr val="tx1"/>
      </a:buClr>
      <a:buFont typeface="SwissReSansOTLight" panose="04000400000000000000" pitchFamily="82" charset="0"/>
      <a:buChar char="–"/>
      <a:defRPr sz="1200">
        <a:solidFill>
          <a:schemeClr val="tx1"/>
        </a:solidFill>
        <a:latin typeface="+mn-lt"/>
        <a:ea typeface="+mn-ea"/>
        <a:cs typeface="+mn-cs"/>
      </a:defRPr>
    </a:lvl4pPr>
    <a:lvl5pPr marL="360363" indent="-184150" eaLnBrk="1" hangingPunct="1">
      <a:spcBef>
        <a:spcPts val="300"/>
      </a:spcBef>
      <a:spcAft>
        <a:spcPts val="300"/>
      </a:spcAft>
      <a:buFont typeface="SwissReSansOTLight" panose="04000400000000000000" pitchFamily="82" charset="0"/>
      <a:buChar char="–"/>
      <a:defRPr sz="1200" b="0">
        <a:solidFill>
          <a:schemeClr val="tx1"/>
        </a:solidFill>
        <a:latin typeface="+mn-lt"/>
        <a:ea typeface="+mn-ea"/>
        <a:cs typeface="+mn-cs"/>
      </a:defRPr>
    </a:lvl5pPr>
    <a:lvl6pPr marL="0" indent="0" eaLnBrk="1" hangingPunct="1">
      <a:spcBef>
        <a:spcPts val="600"/>
      </a:spcBef>
      <a:spcAft>
        <a:spcPts val="0"/>
      </a:spcAft>
      <a:buClr>
        <a:schemeClr val="tx1"/>
      </a:buClr>
      <a:buFontTx/>
      <a:buNone/>
      <a:defRPr sz="1200">
        <a:solidFill>
          <a:schemeClr val="tx1"/>
        </a:solidFill>
        <a:latin typeface="Calibre Semibold" panose="020B0703030202060203" pitchFamily="34" charset="0"/>
        <a:ea typeface="+mn-ea"/>
        <a:cs typeface="+mn-cs"/>
      </a:defRPr>
    </a:lvl6pPr>
    <a:lvl7pPr marL="0" indent="0" eaLnBrk="1" hangingPunct="1">
      <a:spcBef>
        <a:spcPts val="600"/>
      </a:spcBef>
      <a:defRPr sz="1050">
        <a:solidFill>
          <a:schemeClr val="tx1"/>
        </a:solidFill>
        <a:latin typeface="Calibre Semibold" panose="020B0703030202060203" pitchFamily="34" charset="0"/>
        <a:ea typeface="+mn-ea"/>
        <a:cs typeface="+mn-cs"/>
      </a:defRPr>
    </a:lvl7pPr>
    <a:lvl8pPr marL="0" indent="0" eaLnBrk="1" hangingPunct="1">
      <a:spcBef>
        <a:spcPts val="300"/>
      </a:spcBef>
      <a:spcAft>
        <a:spcPts val="300"/>
      </a:spcAft>
      <a:defRPr sz="1050" b="0">
        <a:solidFill>
          <a:schemeClr val="tx1"/>
        </a:solidFill>
        <a:latin typeface="+mn-lt"/>
        <a:ea typeface="+mn-ea"/>
        <a:cs typeface="+mn-cs"/>
      </a:defRPr>
    </a:lvl8pPr>
    <a:lvl9pPr marL="171450" indent="-171450" eaLnBrk="1" hangingPunct="1">
      <a:spcBef>
        <a:spcPts val="200"/>
      </a:spcBef>
      <a:spcAft>
        <a:spcPts val="200"/>
      </a:spcAft>
      <a:buFont typeface="SwissReSansOTLight" panose="04000400000000000000" pitchFamily="82" charset="0"/>
      <a:buChar char="–"/>
      <a:defRPr sz="105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" id="{6A96C736-3C7D-4B39-B57C-A6E151C6A2BA}">
          <p14:sldIdLst>
            <p14:sldId id="2076137138"/>
          </p14:sldIdLst>
        </p14:section>
        <p14:section name="Agenda Pages" id="{40045B01-54D2-4D15-863F-3D408F3B16C1}">
          <p14:sldIdLst>
            <p14:sldId id="2076137155"/>
          </p14:sldIdLst>
        </p14:section>
        <p14:section name="Section Openers" id="{B8D597F6-83A7-48B3-805F-EF86AD1E1FC0}">
          <p14:sldIdLst>
            <p14:sldId id="2076137162"/>
            <p14:sldId id="2076137166"/>
            <p14:sldId id="2076137631"/>
            <p14:sldId id="2076137193"/>
            <p14:sldId id="2076137632"/>
            <p14:sldId id="2076137633"/>
            <p14:sldId id="2076137634"/>
            <p14:sldId id="2076137635"/>
            <p14:sldId id="2076137638"/>
            <p14:sldId id="2076137640"/>
            <p14:sldId id="2076137639"/>
            <p14:sldId id="2076137641"/>
            <p14:sldId id="2076137637"/>
            <p14:sldId id="2076137195"/>
          </p14:sldIdLst>
        </p14:section>
        <p14:section name="Visual Breaks" id="{96595E69-923C-45B6-956B-D1C03E29ABF3}">
          <p14:sldIdLst/>
        </p14:section>
        <p14:section name="Photo Slides" id="{11C535F0-C181-49E3-B084-97A9439B894F}">
          <p14:sldIdLst/>
        </p14:section>
        <p14:section name="Content" id="{4B55B234-7433-4B27-B642-69542C2BBFA1}">
          <p14:sldIdLst/>
        </p14:section>
        <p14:section name="Team Pages" id="{FC30839E-D7A0-4466-9781-B989A7D87F62}">
          <p14:sldIdLst/>
        </p14:section>
        <p14:section name="Example Infographics and Charts" id="{6861CF22-85AD-4BD7-BB8C-96686C0DA47C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C0D4CB"/>
    <a:srgbClr val="CAD1D3"/>
    <a:srgbClr val="17E891"/>
    <a:srgbClr val="7F7F7F"/>
    <a:srgbClr val="AD2A2A"/>
    <a:srgbClr val="395154"/>
    <a:srgbClr val="012A2D"/>
    <a:srgbClr val="9A5E4C"/>
    <a:srgbClr val="69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3" autoAdjust="0"/>
    <p:restoredTop sz="97442" autoAdjust="0"/>
  </p:normalViewPr>
  <p:slideViewPr>
    <p:cSldViewPr snapToGrid="0" showGuides="1">
      <p:cViewPr varScale="1">
        <p:scale>
          <a:sx n="88" d="100"/>
          <a:sy n="88" d="100"/>
        </p:scale>
        <p:origin x="6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122" d="100"/>
          <a:sy n="122" d="100"/>
        </p:scale>
        <p:origin x="4932" y="7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A2315A-1C2B-4732-A0BF-4A37C6D596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336F14-3011-4082-8B69-B42332FF95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CECD0-B1DD-408B-AA41-431BF682FBE4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0C4552-6946-4AD3-91B9-C1469C1BAF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D987E-52AD-4AC4-9B8E-6B516CFBBA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1D475-80AD-4D36-BEB1-9E0CA562573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124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5C41C-6714-4709-9DD0-287337DCF44F}" type="datetimeFigureOut">
              <a:rPr lang="en-GB" smtClean="0"/>
              <a:t>15/09/2021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7CBEC-3BA9-408E-897B-DC62741FD03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0922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Cover 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6F222E5-437D-4D26-94F0-6DA259B594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4575" y="1606550"/>
            <a:ext cx="8094664" cy="4775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B50443A-8339-4B27-B4A9-FF02F1201B4A}"/>
              </a:ext>
            </a:extLst>
          </p:cNvPr>
          <p:cNvCxnSpPr>
            <a:cxnSpLocks/>
          </p:cNvCxnSpPr>
          <p:nvPr userDrawn="1"/>
        </p:nvCxnSpPr>
        <p:spPr>
          <a:xfrm>
            <a:off x="3584575" y="601449"/>
            <a:ext cx="6558602" cy="0"/>
          </a:xfrm>
          <a:prstGeom prst="line">
            <a:avLst/>
          </a:prstGeom>
          <a:ln w="3175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Holder 3">
            <a:extLst>
              <a:ext uri="{FF2B5EF4-FFF2-40B4-BE49-F238E27FC236}">
                <a16:creationId xmlns:a16="http://schemas.microsoft.com/office/drawing/2014/main" id="{76276979-8C48-B54F-A483-0C1D538B416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11174" y="6217054"/>
            <a:ext cx="1435101" cy="412100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554492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050" b="0" kern="1200" spc="-3" dirty="0" err="1" smtClean="0">
                <a:solidFill>
                  <a:srgbClr val="FFFFFF"/>
                </a:solidFill>
                <a:latin typeface="Space Mono" panose="02000509040000020004" pitchFamily="49" charset="0"/>
                <a:ea typeface="+mn-ea"/>
                <a:cs typeface="Space Mono" panose="02000509040000020004" pitchFamily="49" charset="0"/>
              </a:defRPr>
            </a:lvl1pPr>
          </a:lstStyle>
          <a:p>
            <a:r>
              <a:rPr lang="en-GB" dirty="0"/>
              <a:t>21 JANUARY 2021</a:t>
            </a:r>
          </a:p>
          <a:p>
            <a:endParaRPr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B9FA0E-E9B2-48CD-AB3E-621C2381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765" y="1548314"/>
            <a:ext cx="2459036" cy="1929899"/>
          </a:xfrm>
        </p:spPr>
        <p:txBody>
          <a:bodyPr/>
          <a:lstStyle>
            <a:lvl1pPr>
              <a:lnSpc>
                <a:spcPct val="85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D9956ED-0AB6-478A-B82C-B67610F4E3D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1175" y="4102100"/>
            <a:ext cx="2459036" cy="1149349"/>
          </a:xfrm>
        </p:spPr>
        <p:txBody>
          <a:bodyPr tIns="0">
            <a:noAutofit/>
          </a:bodyPr>
          <a:lstStyle>
            <a:lvl1pPr>
              <a:defRPr sz="17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700" b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402F92-C298-4C9D-B165-225CA6300EEC}"/>
              </a:ext>
            </a:extLst>
          </p:cNvPr>
          <p:cNvSpPr/>
          <p:nvPr userDrawn="1"/>
        </p:nvSpPr>
        <p:spPr>
          <a:xfrm>
            <a:off x="0" y="0"/>
            <a:ext cx="3584575" cy="109165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DC29A5-5337-434A-9751-4A87BDE88ACF}"/>
              </a:ext>
            </a:extLst>
          </p:cNvPr>
          <p:cNvGrpSpPr/>
          <p:nvPr/>
        </p:nvGrpSpPr>
        <p:grpSpPr>
          <a:xfrm>
            <a:off x="10758474" y="482113"/>
            <a:ext cx="920764" cy="229061"/>
            <a:chOff x="848687" y="3664503"/>
            <a:chExt cx="1518301" cy="377738"/>
          </a:xfrm>
        </p:grpSpPr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3269F574-7AB1-4989-BB45-E7185E6D44D8}"/>
                </a:ext>
              </a:extLst>
            </p:cNvPr>
            <p:cNvSpPr/>
            <p:nvPr/>
          </p:nvSpPr>
          <p:spPr>
            <a:xfrm>
              <a:off x="1259721" y="3664503"/>
              <a:ext cx="339090" cy="376555"/>
            </a:xfrm>
            <a:custGeom>
              <a:avLst/>
              <a:gdLst/>
              <a:ahLst/>
              <a:cxnLst/>
              <a:rect l="l" t="t" r="r" b="b"/>
              <a:pathLst>
                <a:path w="339090" h="376554">
                  <a:moveTo>
                    <a:pt x="0" y="0"/>
                  </a:moveTo>
                  <a:lnTo>
                    <a:pt x="0" y="376480"/>
                  </a:lnTo>
                  <a:lnTo>
                    <a:pt x="194873" y="376480"/>
                  </a:lnTo>
                  <a:lnTo>
                    <a:pt x="261806" y="367185"/>
                  </a:lnTo>
                  <a:lnTo>
                    <a:pt x="306387" y="342675"/>
                  </a:lnTo>
                  <a:lnTo>
                    <a:pt x="331222" y="308010"/>
                  </a:lnTo>
                  <a:lnTo>
                    <a:pt x="334955" y="288734"/>
                  </a:lnTo>
                  <a:lnTo>
                    <a:pt x="92719" y="288734"/>
                  </a:lnTo>
                  <a:lnTo>
                    <a:pt x="92719" y="225699"/>
                  </a:lnTo>
                  <a:lnTo>
                    <a:pt x="328395" y="225699"/>
                  </a:lnTo>
                  <a:lnTo>
                    <a:pt x="308948" y="200777"/>
                  </a:lnTo>
                  <a:lnTo>
                    <a:pt x="288342" y="186665"/>
                  </a:lnTo>
                  <a:lnTo>
                    <a:pt x="278975" y="182486"/>
                  </a:lnTo>
                  <a:lnTo>
                    <a:pt x="308058" y="166465"/>
                  </a:lnTo>
                  <a:lnTo>
                    <a:pt x="325274" y="144305"/>
                  </a:lnTo>
                  <a:lnTo>
                    <a:pt x="325439" y="143796"/>
                  </a:lnTo>
                  <a:lnTo>
                    <a:pt x="92803" y="143796"/>
                  </a:lnTo>
                  <a:lnTo>
                    <a:pt x="92719" y="81903"/>
                  </a:lnTo>
                  <a:lnTo>
                    <a:pt x="333183" y="81903"/>
                  </a:lnTo>
                  <a:lnTo>
                    <a:pt x="328306" y="57731"/>
                  </a:lnTo>
                  <a:lnTo>
                    <a:pt x="304671" y="27959"/>
                  </a:lnTo>
                  <a:lnTo>
                    <a:pt x="261426" y="7584"/>
                  </a:lnTo>
                  <a:lnTo>
                    <a:pt x="195386" y="31"/>
                  </a:lnTo>
                  <a:lnTo>
                    <a:pt x="0" y="0"/>
                  </a:lnTo>
                  <a:close/>
                </a:path>
                <a:path w="339090" h="376554">
                  <a:moveTo>
                    <a:pt x="328395" y="225699"/>
                  </a:moveTo>
                  <a:lnTo>
                    <a:pt x="221008" y="225699"/>
                  </a:lnTo>
                  <a:lnTo>
                    <a:pt x="221302" y="225741"/>
                  </a:lnTo>
                  <a:lnTo>
                    <a:pt x="232420" y="229124"/>
                  </a:lnTo>
                  <a:lnTo>
                    <a:pt x="241310" y="235953"/>
                  </a:lnTo>
                  <a:lnTo>
                    <a:pt x="247207" y="245393"/>
                  </a:lnTo>
                  <a:lnTo>
                    <a:pt x="249343" y="256609"/>
                  </a:lnTo>
                  <a:lnTo>
                    <a:pt x="246841" y="268844"/>
                  </a:lnTo>
                  <a:lnTo>
                    <a:pt x="240055" y="279025"/>
                  </a:lnTo>
                  <a:lnTo>
                    <a:pt x="230065" y="286029"/>
                  </a:lnTo>
                  <a:lnTo>
                    <a:pt x="217951" y="288734"/>
                  </a:lnTo>
                  <a:lnTo>
                    <a:pt x="334955" y="288734"/>
                  </a:lnTo>
                  <a:lnTo>
                    <a:pt x="338921" y="268253"/>
                  </a:lnTo>
                  <a:lnTo>
                    <a:pt x="329555" y="227186"/>
                  </a:lnTo>
                  <a:lnTo>
                    <a:pt x="328395" y="225699"/>
                  </a:lnTo>
                  <a:close/>
                </a:path>
                <a:path w="339090" h="376554">
                  <a:moveTo>
                    <a:pt x="333183" y="81903"/>
                  </a:moveTo>
                  <a:lnTo>
                    <a:pt x="224275" y="81903"/>
                  </a:lnTo>
                  <a:lnTo>
                    <a:pt x="224747" y="81997"/>
                  </a:lnTo>
                  <a:lnTo>
                    <a:pt x="235019" y="85723"/>
                  </a:lnTo>
                  <a:lnTo>
                    <a:pt x="243141" y="92467"/>
                  </a:lnTo>
                  <a:lnTo>
                    <a:pt x="248480" y="101494"/>
                  </a:lnTo>
                  <a:lnTo>
                    <a:pt x="250400" y="112069"/>
                  </a:lnTo>
                  <a:lnTo>
                    <a:pt x="248352" y="123093"/>
                  </a:lnTo>
                  <a:lnTo>
                    <a:pt x="242698" y="132727"/>
                  </a:lnTo>
                  <a:lnTo>
                    <a:pt x="234175" y="139909"/>
                  </a:lnTo>
                  <a:lnTo>
                    <a:pt x="223521" y="143576"/>
                  </a:lnTo>
                  <a:lnTo>
                    <a:pt x="92803" y="143796"/>
                  </a:lnTo>
                  <a:lnTo>
                    <a:pt x="325439" y="143796"/>
                  </a:lnTo>
                  <a:lnTo>
                    <a:pt x="333476" y="118983"/>
                  </a:lnTo>
                  <a:lnTo>
                    <a:pt x="335518" y="93473"/>
                  </a:lnTo>
                  <a:lnTo>
                    <a:pt x="333183" y="81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21" name="object 5">
              <a:extLst>
                <a:ext uri="{FF2B5EF4-FFF2-40B4-BE49-F238E27FC236}">
                  <a16:creationId xmlns:a16="http://schemas.microsoft.com/office/drawing/2014/main" id="{93A601D7-4955-4D7C-ACB6-923E669EF703}"/>
                </a:ext>
              </a:extLst>
            </p:cNvPr>
            <p:cNvSpPr/>
            <p:nvPr/>
          </p:nvSpPr>
          <p:spPr>
            <a:xfrm>
              <a:off x="2036153" y="3664565"/>
              <a:ext cx="330835" cy="377190"/>
            </a:xfrm>
            <a:custGeom>
              <a:avLst/>
              <a:gdLst/>
              <a:ahLst/>
              <a:cxnLst/>
              <a:rect l="l" t="t" r="r" b="b"/>
              <a:pathLst>
                <a:path w="330835" h="377189">
                  <a:moveTo>
                    <a:pt x="330225" y="290830"/>
                  </a:moveTo>
                  <a:lnTo>
                    <a:pt x="91986" y="290830"/>
                  </a:lnTo>
                  <a:lnTo>
                    <a:pt x="91986" y="226060"/>
                  </a:lnTo>
                  <a:lnTo>
                    <a:pt x="306755" y="226060"/>
                  </a:lnTo>
                  <a:lnTo>
                    <a:pt x="306755" y="142240"/>
                  </a:lnTo>
                  <a:lnTo>
                    <a:pt x="91859" y="142240"/>
                  </a:lnTo>
                  <a:lnTo>
                    <a:pt x="91859" y="82550"/>
                  </a:lnTo>
                  <a:lnTo>
                    <a:pt x="330085" y="82550"/>
                  </a:lnTo>
                  <a:lnTo>
                    <a:pt x="330085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42240"/>
                  </a:lnTo>
                  <a:lnTo>
                    <a:pt x="0" y="226060"/>
                  </a:lnTo>
                  <a:lnTo>
                    <a:pt x="0" y="290830"/>
                  </a:lnTo>
                  <a:lnTo>
                    <a:pt x="0" y="377190"/>
                  </a:lnTo>
                  <a:lnTo>
                    <a:pt x="330225" y="377190"/>
                  </a:lnTo>
                  <a:lnTo>
                    <a:pt x="330225" y="2908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B1DE8E91-7763-4093-91E4-6CF6F003B448}"/>
                </a:ext>
              </a:extLst>
            </p:cNvPr>
            <p:cNvSpPr/>
            <p:nvPr/>
          </p:nvSpPr>
          <p:spPr>
            <a:xfrm>
              <a:off x="1644435" y="3665051"/>
              <a:ext cx="335280" cy="377190"/>
            </a:xfrm>
            <a:custGeom>
              <a:avLst/>
              <a:gdLst/>
              <a:ahLst/>
              <a:cxnLst/>
              <a:rect l="l" t="t" r="r" b="b"/>
              <a:pathLst>
                <a:path w="335280" h="377189">
                  <a:moveTo>
                    <a:pt x="199669" y="0"/>
                  </a:moveTo>
                  <a:lnTo>
                    <a:pt x="0" y="0"/>
                  </a:lnTo>
                  <a:lnTo>
                    <a:pt x="0" y="376595"/>
                  </a:lnTo>
                  <a:lnTo>
                    <a:pt x="91683" y="376595"/>
                  </a:lnTo>
                  <a:lnTo>
                    <a:pt x="91683" y="224213"/>
                  </a:lnTo>
                  <a:lnTo>
                    <a:pt x="326253" y="224118"/>
                  </a:lnTo>
                  <a:lnTo>
                    <a:pt x="325144" y="219532"/>
                  </a:lnTo>
                  <a:lnTo>
                    <a:pt x="306446" y="197092"/>
                  </a:lnTo>
                  <a:lnTo>
                    <a:pt x="287747" y="185212"/>
                  </a:lnTo>
                  <a:lnTo>
                    <a:pt x="279248" y="181732"/>
                  </a:lnTo>
                  <a:lnTo>
                    <a:pt x="311398" y="171085"/>
                  </a:lnTo>
                  <a:lnTo>
                    <a:pt x="327907" y="158870"/>
                  </a:lnTo>
                  <a:lnTo>
                    <a:pt x="332465" y="142697"/>
                  </a:lnTo>
                  <a:lnTo>
                    <a:pt x="91368" y="142697"/>
                  </a:lnTo>
                  <a:lnTo>
                    <a:pt x="91368" y="82405"/>
                  </a:lnTo>
                  <a:lnTo>
                    <a:pt x="330982" y="82405"/>
                  </a:lnTo>
                  <a:lnTo>
                    <a:pt x="322904" y="48781"/>
                  </a:lnTo>
                  <a:lnTo>
                    <a:pt x="291714" y="18725"/>
                  </a:lnTo>
                  <a:lnTo>
                    <a:pt x="248299" y="3942"/>
                  </a:lnTo>
                  <a:lnTo>
                    <a:pt x="199669" y="0"/>
                  </a:lnTo>
                  <a:close/>
                </a:path>
                <a:path w="335280" h="377189">
                  <a:moveTo>
                    <a:pt x="326253" y="224118"/>
                  </a:moveTo>
                  <a:lnTo>
                    <a:pt x="192664" y="224118"/>
                  </a:lnTo>
                  <a:lnTo>
                    <a:pt x="212896" y="228524"/>
                  </a:lnTo>
                  <a:lnTo>
                    <a:pt x="229210" y="239988"/>
                  </a:lnTo>
                  <a:lnTo>
                    <a:pt x="240101" y="256850"/>
                  </a:lnTo>
                  <a:lnTo>
                    <a:pt x="244065" y="277447"/>
                  </a:lnTo>
                  <a:lnTo>
                    <a:pt x="244065" y="376260"/>
                  </a:lnTo>
                  <a:lnTo>
                    <a:pt x="333811" y="376239"/>
                  </a:lnTo>
                  <a:lnTo>
                    <a:pt x="333644" y="254693"/>
                  </a:lnTo>
                  <a:lnTo>
                    <a:pt x="326253" y="224118"/>
                  </a:lnTo>
                  <a:close/>
                </a:path>
                <a:path w="335280" h="377189">
                  <a:moveTo>
                    <a:pt x="330982" y="82405"/>
                  </a:moveTo>
                  <a:lnTo>
                    <a:pt x="220286" y="82405"/>
                  </a:lnTo>
                  <a:lnTo>
                    <a:pt x="231110" y="84408"/>
                  </a:lnTo>
                  <a:lnTo>
                    <a:pt x="240043" y="89930"/>
                  </a:lnTo>
                  <a:lnTo>
                    <a:pt x="246453" y="98242"/>
                  </a:lnTo>
                  <a:lnTo>
                    <a:pt x="249709" y="108614"/>
                  </a:lnTo>
                  <a:lnTo>
                    <a:pt x="249709" y="116834"/>
                  </a:lnTo>
                  <a:lnTo>
                    <a:pt x="220244" y="142655"/>
                  </a:lnTo>
                  <a:lnTo>
                    <a:pt x="91368" y="142697"/>
                  </a:lnTo>
                  <a:lnTo>
                    <a:pt x="332465" y="142697"/>
                  </a:lnTo>
                  <a:lnTo>
                    <a:pt x="333989" y="137289"/>
                  </a:lnTo>
                  <a:lnTo>
                    <a:pt x="334858" y="98541"/>
                  </a:lnTo>
                  <a:lnTo>
                    <a:pt x="330982" y="824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1CBE5F1B-51A5-428B-90A1-E3145DA3F053}"/>
                </a:ext>
              </a:extLst>
            </p:cNvPr>
            <p:cNvSpPr/>
            <p:nvPr/>
          </p:nvSpPr>
          <p:spPr>
            <a:xfrm>
              <a:off x="848687" y="3664564"/>
              <a:ext cx="354965" cy="377190"/>
            </a:xfrm>
            <a:custGeom>
              <a:avLst/>
              <a:gdLst/>
              <a:ahLst/>
              <a:cxnLst/>
              <a:rect l="l" t="t" r="r" b="b"/>
              <a:pathLst>
                <a:path w="354965" h="377189">
                  <a:moveTo>
                    <a:pt x="354104" y="0"/>
                  </a:moveTo>
                  <a:lnTo>
                    <a:pt x="189460" y="303"/>
                  </a:lnTo>
                  <a:lnTo>
                    <a:pt x="133681" y="8175"/>
                  </a:lnTo>
                  <a:lnTo>
                    <a:pt x="89820" y="27103"/>
                  </a:lnTo>
                  <a:lnTo>
                    <a:pt x="52596" y="57207"/>
                  </a:lnTo>
                  <a:lnTo>
                    <a:pt x="21079" y="101104"/>
                  </a:lnTo>
                  <a:lnTo>
                    <a:pt x="2386" y="157627"/>
                  </a:lnTo>
                  <a:lnTo>
                    <a:pt x="0" y="187742"/>
                  </a:lnTo>
                  <a:lnTo>
                    <a:pt x="190" y="197329"/>
                  </a:lnTo>
                  <a:lnTo>
                    <a:pt x="16489" y="266259"/>
                  </a:lnTo>
                  <a:lnTo>
                    <a:pt x="38678" y="302234"/>
                  </a:lnTo>
                  <a:lnTo>
                    <a:pt x="68749" y="332267"/>
                  </a:lnTo>
                  <a:lnTo>
                    <a:pt x="105808" y="355235"/>
                  </a:lnTo>
                  <a:lnTo>
                    <a:pt x="142685" y="367390"/>
                  </a:lnTo>
                  <a:lnTo>
                    <a:pt x="208234" y="375925"/>
                  </a:lnTo>
                  <a:lnTo>
                    <a:pt x="354261" y="376690"/>
                  </a:lnTo>
                  <a:lnTo>
                    <a:pt x="354586" y="286043"/>
                  </a:lnTo>
                  <a:lnTo>
                    <a:pt x="351570" y="286085"/>
                  </a:lnTo>
                  <a:lnTo>
                    <a:pt x="330761" y="286407"/>
                  </a:lnTo>
                  <a:lnTo>
                    <a:pt x="283056" y="286781"/>
                  </a:lnTo>
                  <a:lnTo>
                    <a:pt x="227573" y="286371"/>
                  </a:lnTo>
                  <a:lnTo>
                    <a:pt x="183428" y="284336"/>
                  </a:lnTo>
                  <a:lnTo>
                    <a:pt x="139749" y="271800"/>
                  </a:lnTo>
                  <a:lnTo>
                    <a:pt x="94943" y="217002"/>
                  </a:lnTo>
                  <a:lnTo>
                    <a:pt x="90049" y="184811"/>
                  </a:lnTo>
                  <a:lnTo>
                    <a:pt x="96443" y="148666"/>
                  </a:lnTo>
                  <a:lnTo>
                    <a:pt x="143102" y="98331"/>
                  </a:lnTo>
                  <a:lnTo>
                    <a:pt x="180371" y="87390"/>
                  </a:lnTo>
                  <a:lnTo>
                    <a:pt x="274821" y="85208"/>
                  </a:lnTo>
                  <a:lnTo>
                    <a:pt x="353811" y="85630"/>
                  </a:lnTo>
                  <a:lnTo>
                    <a:pt x="354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55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genda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7FE991-A877-4767-B1CA-512FB5B04D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176" y="1617690"/>
            <a:ext cx="2971798" cy="50797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7EE949-DAB3-4E3E-BACE-0854D8E221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84575" y="3478212"/>
            <a:ext cx="2460625" cy="2903538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B02182EA-23EB-4F80-85DC-273E369D441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46800" y="3478212"/>
            <a:ext cx="2460625" cy="2903538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F41C082D-D2E8-46DF-B484-21B3330683E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04262" y="3478212"/>
            <a:ext cx="2460625" cy="2903538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F56D822-4BE8-4265-9502-3BFA008CC3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84575" y="1601787"/>
            <a:ext cx="2460625" cy="1774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EAAA0CC-1E20-4497-9131-AC03BF97EE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6800" y="1601787"/>
            <a:ext cx="2460625" cy="1774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BA11F3B-2B6C-4112-9F86-27277516EC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07438" y="1601787"/>
            <a:ext cx="2460625" cy="1774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7083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Section Opener 1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FB38A9F-8015-4521-AE4E-20BA353E6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61" y="3376613"/>
            <a:ext cx="2466739" cy="726893"/>
          </a:xfrm>
        </p:spPr>
        <p:txBody>
          <a:bodyPr anchor="t"/>
          <a:lstStyle>
            <a:lvl1pPr>
              <a:defRPr sz="4400" b="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B80AEDB-7934-4503-BD6D-314ACBAD79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200" y="1560786"/>
            <a:ext cx="2121438" cy="1815827"/>
          </a:xfrm>
        </p:spPr>
        <p:txBody>
          <a:bodyPr anchor="t"/>
          <a:lstStyle>
            <a:lvl1pPr>
              <a:lnSpc>
                <a:spcPct val="70000"/>
              </a:lnSpc>
              <a:defRPr sz="185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819427E-9467-4012-BAE9-3224FF25637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57975" y="2852738"/>
            <a:ext cx="5021263" cy="35290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176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Section Opener 2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9ECD61-ED7B-49FC-8FEC-E9337C058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857250"/>
            <a:ext cx="10142539" cy="0"/>
          </a:xfrm>
          <a:prstGeom prst="line">
            <a:avLst/>
          </a:prstGeom>
          <a:ln w="3175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E9617AF-0744-4180-BB4B-3FEB62C97441}"/>
              </a:ext>
            </a:extLst>
          </p:cNvPr>
          <p:cNvSpPr/>
          <p:nvPr/>
        </p:nvSpPr>
        <p:spPr>
          <a:xfrm>
            <a:off x="0" y="0"/>
            <a:ext cx="3584575" cy="6858000"/>
          </a:xfrm>
          <a:prstGeom prst="rect">
            <a:avLst/>
          </a:prstGeom>
          <a:solidFill>
            <a:srgbClr val="012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FB38A9F-8015-4521-AE4E-20BA353E6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5" y="476250"/>
            <a:ext cx="2971800" cy="1844675"/>
          </a:xfrm>
        </p:spPr>
        <p:txBody>
          <a:bodyPr anchor="t"/>
          <a:lstStyle>
            <a:lvl1pPr>
              <a:defRPr sz="3600" b="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CEE43AE-91A9-4FCE-B4E7-BF4A26C9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44138" y="352424"/>
            <a:ext cx="1436687" cy="1147763"/>
          </a:xfrm>
        </p:spPr>
        <p:txBody>
          <a:bodyPr anchor="b"/>
          <a:lstStyle>
            <a:lvl1pPr algn="r">
              <a:defRPr sz="96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DA8FB3F-A95B-47BA-A641-1852818CC4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84575" y="2227263"/>
            <a:ext cx="8094663" cy="41544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606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Section Opener 3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FB38A9F-8015-4521-AE4E-20BA353E6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5" y="1601788"/>
            <a:ext cx="2971800" cy="2398712"/>
          </a:xfrm>
        </p:spPr>
        <p:txBody>
          <a:bodyPr anchor="t"/>
          <a:lstStyle>
            <a:lvl1pPr>
              <a:defRPr sz="4400" b="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CEE43AE-91A9-4FCE-B4E7-BF4A26C9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1175" y="352424"/>
            <a:ext cx="1436687" cy="1147763"/>
          </a:xfrm>
        </p:spPr>
        <p:txBody>
          <a:bodyPr anchor="b"/>
          <a:lstStyle>
            <a:lvl1pPr algn="l">
              <a:defRPr sz="96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DA8FB3F-A95B-47BA-A641-1852818CC4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83500" y="476251"/>
            <a:ext cx="3995738" cy="59055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1816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Quot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0AE1B65D-6907-E54F-BB4B-C41AFAAE818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1175" y="476250"/>
            <a:ext cx="9118600" cy="59055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E5166B-DE21-4C78-873E-E08181E53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31375" y="1596707"/>
            <a:ext cx="1947863" cy="3024188"/>
          </a:xfrm>
        </p:spPr>
        <p:txBody>
          <a:bodyPr tIns="0"/>
          <a:lstStyle>
            <a:lvl1pPr>
              <a:defRPr sz="1800">
                <a:solidFill>
                  <a:srgbClr val="CAD1D2"/>
                </a:solidFill>
              </a:defRPr>
            </a:lvl1pPr>
            <a:lvl2pPr>
              <a:defRPr>
                <a:solidFill>
                  <a:srgbClr val="CAD1D2"/>
                </a:solidFill>
              </a:defRPr>
            </a:lvl2pPr>
            <a:lvl3pPr>
              <a:defRPr>
                <a:solidFill>
                  <a:srgbClr val="CAD1D2"/>
                </a:solidFill>
              </a:defRPr>
            </a:lvl3pPr>
            <a:lvl4pPr>
              <a:buClr>
                <a:schemeClr val="bg1"/>
              </a:buClr>
              <a:defRPr>
                <a:solidFill>
                  <a:srgbClr val="CAD1D2"/>
                </a:solidFill>
              </a:defRPr>
            </a:lvl4pPr>
            <a:lvl5pPr>
              <a:defRPr>
                <a:solidFill>
                  <a:srgbClr val="CAD1D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276E0B12-C8A6-47ED-AC2C-173E6E8D038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731375" y="4727575"/>
            <a:ext cx="1687299" cy="1590928"/>
          </a:xfrm>
          <a:prstGeom prst="rect">
            <a:avLst/>
          </a:prstGeom>
        </p:spPr>
        <p:txBody>
          <a:bodyPr anchor="t"/>
          <a:lstStyle>
            <a:lvl1pPr marL="7701" algn="l" defTabSz="554492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lang="en-US" sz="1600" b="0" i="0" kern="0" dirty="0">
                <a:solidFill>
                  <a:srgbClr val="CAD1D2"/>
                </a:solidFill>
                <a:latin typeface="Calibre-Semibold"/>
                <a:ea typeface="+mj-ea"/>
                <a:cs typeface="Calibre-Semibold"/>
              </a:defRPr>
            </a:lvl1pPr>
            <a:lvl2pPr>
              <a:lnSpc>
                <a:spcPct val="90000"/>
              </a:lnSpc>
              <a:spcAft>
                <a:spcPts val="0"/>
              </a:spcAft>
              <a:defRPr sz="1600">
                <a:solidFill>
                  <a:srgbClr val="CAD0D2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320D00-2ED6-4A6C-A2ED-CAFB5F812F66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2A81BA-DBC2-4E69-AE9E-2D54F2C02D04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872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Quot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0AE1B65D-6907-E54F-BB4B-C41AFAAE818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4575" y="1596706"/>
            <a:ext cx="3997325" cy="4785043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10616811-862F-4B2B-8023-56408E854F5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12762" y="435258"/>
            <a:ext cx="1946276" cy="1590928"/>
          </a:xfrm>
          <a:prstGeom prst="rect">
            <a:avLst/>
          </a:prstGeom>
        </p:spPr>
        <p:txBody>
          <a:bodyPr anchor="t"/>
          <a:lstStyle>
            <a:lvl1pPr marL="7701" algn="l" defTabSz="554492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lang="en-US" sz="1700" b="0" i="0" kern="0" dirty="0">
                <a:solidFill>
                  <a:srgbClr val="CAD1D2"/>
                </a:solidFill>
                <a:latin typeface="Calibre-Semibold"/>
                <a:ea typeface="+mj-ea"/>
                <a:cs typeface="Calibre-Semibold"/>
              </a:defRPr>
            </a:lvl1pPr>
            <a:lvl2pPr>
              <a:lnSpc>
                <a:spcPct val="90000"/>
              </a:lnSpc>
              <a:spcAft>
                <a:spcPts val="0"/>
              </a:spcAft>
              <a:defRPr sz="1700">
                <a:solidFill>
                  <a:srgbClr val="CAD0D2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DD74FA-C762-48A2-89CD-3EF7EAB9017C}"/>
              </a:ext>
            </a:extLst>
          </p:cNvPr>
          <p:cNvCxnSpPr>
            <a:cxnSpLocks/>
          </p:cNvCxnSpPr>
          <p:nvPr userDrawn="1"/>
        </p:nvCxnSpPr>
        <p:spPr>
          <a:xfrm flipH="1">
            <a:off x="3584575" y="606041"/>
            <a:ext cx="3997325" cy="0"/>
          </a:xfrm>
          <a:prstGeom prst="line">
            <a:avLst/>
          </a:prstGeom>
          <a:ln w="3175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6">
            <a:extLst>
              <a:ext uri="{FF2B5EF4-FFF2-40B4-BE49-F238E27FC236}">
                <a16:creationId xmlns:a16="http://schemas.microsoft.com/office/drawing/2014/main" id="{3FFE17E8-D69A-4AEE-8B9D-1B946AA99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94674" y="338012"/>
            <a:ext cx="3484564" cy="5076711"/>
          </a:xfrm>
        </p:spPr>
        <p:txBody>
          <a:bodyPr tIns="0"/>
          <a:lstStyle>
            <a:lvl1pPr marL="268288" indent="-268288">
              <a:lnSpc>
                <a:spcPct val="88000"/>
              </a:lnSpc>
              <a:defRPr sz="6600">
                <a:solidFill>
                  <a:srgbClr val="CAD1D2"/>
                </a:solidFill>
              </a:defRPr>
            </a:lvl1pPr>
          </a:lstStyle>
          <a:p>
            <a:r>
              <a:rPr lang="en-US" dirty="0"/>
              <a:t>“Click to edit Master title style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8A47BC-4AFE-4833-ACB5-0154C03F0E07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F49699-A770-49B7-92AD-617393C26B91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2751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Quot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0AE1B65D-6907-E54F-BB4B-C41AFAAE818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4575" y="3478212"/>
            <a:ext cx="8094662" cy="2903537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276E0B12-C8A6-47ED-AC2C-173E6E8D038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11175" y="1596707"/>
            <a:ext cx="1936443" cy="528956"/>
          </a:xfrm>
          <a:prstGeom prst="rect">
            <a:avLst/>
          </a:prstGeom>
        </p:spPr>
        <p:txBody>
          <a:bodyPr anchor="t"/>
          <a:lstStyle>
            <a:lvl1pPr marL="7701" algn="l" defTabSz="554492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lang="en-US" sz="1600" b="0" i="0" kern="0" dirty="0">
                <a:solidFill>
                  <a:srgbClr val="CAD1D2"/>
                </a:solidFill>
                <a:latin typeface="Calibre-Semibold"/>
                <a:ea typeface="+mj-ea"/>
                <a:cs typeface="Calibre-Semibold"/>
              </a:defRPr>
            </a:lvl1pPr>
            <a:lvl2pPr>
              <a:lnSpc>
                <a:spcPct val="90000"/>
              </a:lnSpc>
              <a:spcAft>
                <a:spcPts val="0"/>
              </a:spcAft>
              <a:defRPr sz="1600">
                <a:solidFill>
                  <a:srgbClr val="CAD0D2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A709320-8D2C-4D88-9E95-6858D9226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574" y="352425"/>
            <a:ext cx="8094661" cy="3024188"/>
          </a:xfrm>
        </p:spPr>
        <p:txBody>
          <a:bodyPr/>
          <a:lstStyle>
            <a:lvl1pPr>
              <a:defRPr sz="4800">
                <a:solidFill>
                  <a:srgbClr val="CAD1D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99D6D6-2157-4BE4-A5C3-158FE0F3F650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D951DE-5457-4F9D-993C-32430D8FDF76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633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2EDB4F2-7D75-4BAC-93D5-8500902743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7412" y="0"/>
            <a:ext cx="12199412" cy="6858000"/>
          </a:xfrm>
          <a:solidFill>
            <a:schemeClr val="accent6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6DEBCB-FF96-4C09-8941-8A58FB267920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C6E8C5-BE2F-4571-ADEA-9668A775F670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1107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8309D712-B377-474B-A408-4582377100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175" y="476250"/>
            <a:ext cx="9118600" cy="5905500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72C0153-8CB7-4949-91DD-14E35FFEB0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44138" y="4102100"/>
            <a:ext cx="1435100" cy="2279650"/>
          </a:xfrm>
        </p:spPr>
        <p:txBody>
          <a:bodyPr anchor="b"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6285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C073FC8F-6DFD-4BD3-9E2B-3B5872A8D3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7974" y="0"/>
            <a:ext cx="5534025" cy="6858000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8309D712-B377-474B-A408-4582377100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175" y="2227262"/>
            <a:ext cx="2971800" cy="4154487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0112B88-AC4A-4180-8079-3E939AE1A5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0698" y="352425"/>
            <a:ext cx="1435100" cy="1773238"/>
          </a:xfrm>
        </p:spPr>
        <p:txBody>
          <a:bodyPr anchor="t"/>
          <a:lstStyle>
            <a:lvl1pPr>
              <a:defRPr sz="1800"/>
            </a:lvl1pPr>
            <a:lvl2pPr>
              <a:defRPr sz="1200"/>
            </a:lvl2pPr>
            <a:lvl3pPr>
              <a:spcBef>
                <a:spcPts val="0"/>
              </a:spcBef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6D6DE31-52D6-46BC-BC63-3E8349FAC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875" y="352425"/>
            <a:ext cx="1435100" cy="1773238"/>
          </a:xfrm>
        </p:spPr>
        <p:txBody>
          <a:bodyPr anchor="t"/>
          <a:lstStyle>
            <a:lvl1pPr>
              <a:defRPr sz="1800"/>
            </a:lvl1pPr>
            <a:lvl2pPr>
              <a:defRPr sz="1200"/>
            </a:lvl2pPr>
            <a:lvl3pPr>
              <a:spcBef>
                <a:spcPts val="0"/>
              </a:spcBef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612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Cover 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6F222E5-437D-4D26-94F0-6DA259B594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1176" y="1612900"/>
            <a:ext cx="2460624" cy="4775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B50443A-8339-4B27-B4A9-FF02F1201B4A}"/>
              </a:ext>
            </a:extLst>
          </p:cNvPr>
          <p:cNvCxnSpPr>
            <a:cxnSpLocks/>
          </p:cNvCxnSpPr>
          <p:nvPr/>
        </p:nvCxnSpPr>
        <p:spPr>
          <a:xfrm>
            <a:off x="3584575" y="601449"/>
            <a:ext cx="6558602" cy="0"/>
          </a:xfrm>
          <a:prstGeom prst="line">
            <a:avLst/>
          </a:prstGeom>
          <a:ln w="3175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Holder 3">
            <a:extLst>
              <a:ext uri="{FF2B5EF4-FFF2-40B4-BE49-F238E27FC236}">
                <a16:creationId xmlns:a16="http://schemas.microsoft.com/office/drawing/2014/main" id="{76276979-8C48-B54F-A483-0C1D538B416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244137" y="6215179"/>
            <a:ext cx="1435101" cy="41210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r" defTabSz="554492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050" b="0" kern="1200" spc="-3" dirty="0" err="1" smtClean="0">
                <a:solidFill>
                  <a:srgbClr val="FFFFFF"/>
                </a:solidFill>
                <a:latin typeface="Space Mono" panose="02000509040000020004" pitchFamily="49" charset="0"/>
                <a:ea typeface="+mn-ea"/>
                <a:cs typeface="Space Mono" panose="02000509040000020004" pitchFamily="49" charset="0"/>
              </a:defRPr>
            </a:lvl1pPr>
          </a:lstStyle>
          <a:p>
            <a:r>
              <a:rPr lang="en-GB" dirty="0"/>
              <a:t>21 JANUARY 2021</a:t>
            </a:r>
          </a:p>
          <a:p>
            <a:endParaRPr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B9FA0E-E9B2-48CD-AB3E-621C2381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575" y="1556510"/>
            <a:ext cx="5022844" cy="1820100"/>
          </a:xfrm>
        </p:spPr>
        <p:txBody>
          <a:bodyPr/>
          <a:lstStyle>
            <a:lvl1pPr>
              <a:lnSpc>
                <a:spcPct val="85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402F92-C298-4C9D-B165-225CA6300EEC}"/>
              </a:ext>
            </a:extLst>
          </p:cNvPr>
          <p:cNvSpPr/>
          <p:nvPr/>
        </p:nvSpPr>
        <p:spPr>
          <a:xfrm>
            <a:off x="0" y="0"/>
            <a:ext cx="3584575" cy="109165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DC29A5-5337-434A-9751-4A87BDE88ACF}"/>
              </a:ext>
            </a:extLst>
          </p:cNvPr>
          <p:cNvGrpSpPr/>
          <p:nvPr/>
        </p:nvGrpSpPr>
        <p:grpSpPr>
          <a:xfrm>
            <a:off x="10758474" y="482113"/>
            <a:ext cx="920764" cy="229061"/>
            <a:chOff x="848687" y="3664503"/>
            <a:chExt cx="1518301" cy="377738"/>
          </a:xfrm>
        </p:grpSpPr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3269F574-7AB1-4989-BB45-E7185E6D44D8}"/>
                </a:ext>
              </a:extLst>
            </p:cNvPr>
            <p:cNvSpPr/>
            <p:nvPr/>
          </p:nvSpPr>
          <p:spPr>
            <a:xfrm>
              <a:off x="1259721" y="3664503"/>
              <a:ext cx="339090" cy="376555"/>
            </a:xfrm>
            <a:custGeom>
              <a:avLst/>
              <a:gdLst/>
              <a:ahLst/>
              <a:cxnLst/>
              <a:rect l="l" t="t" r="r" b="b"/>
              <a:pathLst>
                <a:path w="339090" h="376554">
                  <a:moveTo>
                    <a:pt x="0" y="0"/>
                  </a:moveTo>
                  <a:lnTo>
                    <a:pt x="0" y="376480"/>
                  </a:lnTo>
                  <a:lnTo>
                    <a:pt x="194873" y="376480"/>
                  </a:lnTo>
                  <a:lnTo>
                    <a:pt x="261806" y="367185"/>
                  </a:lnTo>
                  <a:lnTo>
                    <a:pt x="306387" y="342675"/>
                  </a:lnTo>
                  <a:lnTo>
                    <a:pt x="331222" y="308010"/>
                  </a:lnTo>
                  <a:lnTo>
                    <a:pt x="334955" y="288734"/>
                  </a:lnTo>
                  <a:lnTo>
                    <a:pt x="92719" y="288734"/>
                  </a:lnTo>
                  <a:lnTo>
                    <a:pt x="92719" y="225699"/>
                  </a:lnTo>
                  <a:lnTo>
                    <a:pt x="328395" y="225699"/>
                  </a:lnTo>
                  <a:lnTo>
                    <a:pt x="308948" y="200777"/>
                  </a:lnTo>
                  <a:lnTo>
                    <a:pt x="288342" y="186665"/>
                  </a:lnTo>
                  <a:lnTo>
                    <a:pt x="278975" y="182486"/>
                  </a:lnTo>
                  <a:lnTo>
                    <a:pt x="308058" y="166465"/>
                  </a:lnTo>
                  <a:lnTo>
                    <a:pt x="325274" y="144305"/>
                  </a:lnTo>
                  <a:lnTo>
                    <a:pt x="325439" y="143796"/>
                  </a:lnTo>
                  <a:lnTo>
                    <a:pt x="92803" y="143796"/>
                  </a:lnTo>
                  <a:lnTo>
                    <a:pt x="92719" y="81903"/>
                  </a:lnTo>
                  <a:lnTo>
                    <a:pt x="333183" y="81903"/>
                  </a:lnTo>
                  <a:lnTo>
                    <a:pt x="328306" y="57731"/>
                  </a:lnTo>
                  <a:lnTo>
                    <a:pt x="304671" y="27959"/>
                  </a:lnTo>
                  <a:lnTo>
                    <a:pt x="261426" y="7584"/>
                  </a:lnTo>
                  <a:lnTo>
                    <a:pt x="195386" y="31"/>
                  </a:lnTo>
                  <a:lnTo>
                    <a:pt x="0" y="0"/>
                  </a:lnTo>
                  <a:close/>
                </a:path>
                <a:path w="339090" h="376554">
                  <a:moveTo>
                    <a:pt x="328395" y="225699"/>
                  </a:moveTo>
                  <a:lnTo>
                    <a:pt x="221008" y="225699"/>
                  </a:lnTo>
                  <a:lnTo>
                    <a:pt x="221302" y="225741"/>
                  </a:lnTo>
                  <a:lnTo>
                    <a:pt x="232420" y="229124"/>
                  </a:lnTo>
                  <a:lnTo>
                    <a:pt x="241310" y="235953"/>
                  </a:lnTo>
                  <a:lnTo>
                    <a:pt x="247207" y="245393"/>
                  </a:lnTo>
                  <a:lnTo>
                    <a:pt x="249343" y="256609"/>
                  </a:lnTo>
                  <a:lnTo>
                    <a:pt x="246841" y="268844"/>
                  </a:lnTo>
                  <a:lnTo>
                    <a:pt x="240055" y="279025"/>
                  </a:lnTo>
                  <a:lnTo>
                    <a:pt x="230065" y="286029"/>
                  </a:lnTo>
                  <a:lnTo>
                    <a:pt x="217951" y="288734"/>
                  </a:lnTo>
                  <a:lnTo>
                    <a:pt x="334955" y="288734"/>
                  </a:lnTo>
                  <a:lnTo>
                    <a:pt x="338921" y="268253"/>
                  </a:lnTo>
                  <a:lnTo>
                    <a:pt x="329555" y="227186"/>
                  </a:lnTo>
                  <a:lnTo>
                    <a:pt x="328395" y="225699"/>
                  </a:lnTo>
                  <a:close/>
                </a:path>
                <a:path w="339090" h="376554">
                  <a:moveTo>
                    <a:pt x="333183" y="81903"/>
                  </a:moveTo>
                  <a:lnTo>
                    <a:pt x="224275" y="81903"/>
                  </a:lnTo>
                  <a:lnTo>
                    <a:pt x="224747" y="81997"/>
                  </a:lnTo>
                  <a:lnTo>
                    <a:pt x="235019" y="85723"/>
                  </a:lnTo>
                  <a:lnTo>
                    <a:pt x="243141" y="92467"/>
                  </a:lnTo>
                  <a:lnTo>
                    <a:pt x="248480" y="101494"/>
                  </a:lnTo>
                  <a:lnTo>
                    <a:pt x="250400" y="112069"/>
                  </a:lnTo>
                  <a:lnTo>
                    <a:pt x="248352" y="123093"/>
                  </a:lnTo>
                  <a:lnTo>
                    <a:pt x="242698" y="132727"/>
                  </a:lnTo>
                  <a:lnTo>
                    <a:pt x="234175" y="139909"/>
                  </a:lnTo>
                  <a:lnTo>
                    <a:pt x="223521" y="143576"/>
                  </a:lnTo>
                  <a:lnTo>
                    <a:pt x="92803" y="143796"/>
                  </a:lnTo>
                  <a:lnTo>
                    <a:pt x="325439" y="143796"/>
                  </a:lnTo>
                  <a:lnTo>
                    <a:pt x="333476" y="118983"/>
                  </a:lnTo>
                  <a:lnTo>
                    <a:pt x="335518" y="93473"/>
                  </a:lnTo>
                  <a:lnTo>
                    <a:pt x="333183" y="81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21" name="object 5">
              <a:extLst>
                <a:ext uri="{FF2B5EF4-FFF2-40B4-BE49-F238E27FC236}">
                  <a16:creationId xmlns:a16="http://schemas.microsoft.com/office/drawing/2014/main" id="{93A601D7-4955-4D7C-ACB6-923E669EF703}"/>
                </a:ext>
              </a:extLst>
            </p:cNvPr>
            <p:cNvSpPr/>
            <p:nvPr/>
          </p:nvSpPr>
          <p:spPr>
            <a:xfrm>
              <a:off x="2036153" y="3664565"/>
              <a:ext cx="330835" cy="377190"/>
            </a:xfrm>
            <a:custGeom>
              <a:avLst/>
              <a:gdLst/>
              <a:ahLst/>
              <a:cxnLst/>
              <a:rect l="l" t="t" r="r" b="b"/>
              <a:pathLst>
                <a:path w="330835" h="377189">
                  <a:moveTo>
                    <a:pt x="330225" y="290830"/>
                  </a:moveTo>
                  <a:lnTo>
                    <a:pt x="91986" y="290830"/>
                  </a:lnTo>
                  <a:lnTo>
                    <a:pt x="91986" y="226060"/>
                  </a:lnTo>
                  <a:lnTo>
                    <a:pt x="306755" y="226060"/>
                  </a:lnTo>
                  <a:lnTo>
                    <a:pt x="306755" y="142240"/>
                  </a:lnTo>
                  <a:lnTo>
                    <a:pt x="91859" y="142240"/>
                  </a:lnTo>
                  <a:lnTo>
                    <a:pt x="91859" y="82550"/>
                  </a:lnTo>
                  <a:lnTo>
                    <a:pt x="330085" y="82550"/>
                  </a:lnTo>
                  <a:lnTo>
                    <a:pt x="330085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42240"/>
                  </a:lnTo>
                  <a:lnTo>
                    <a:pt x="0" y="226060"/>
                  </a:lnTo>
                  <a:lnTo>
                    <a:pt x="0" y="290830"/>
                  </a:lnTo>
                  <a:lnTo>
                    <a:pt x="0" y="377190"/>
                  </a:lnTo>
                  <a:lnTo>
                    <a:pt x="330225" y="377190"/>
                  </a:lnTo>
                  <a:lnTo>
                    <a:pt x="330225" y="2908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B1DE8E91-7763-4093-91E4-6CF6F003B448}"/>
                </a:ext>
              </a:extLst>
            </p:cNvPr>
            <p:cNvSpPr/>
            <p:nvPr/>
          </p:nvSpPr>
          <p:spPr>
            <a:xfrm>
              <a:off x="1644435" y="3665051"/>
              <a:ext cx="335280" cy="377190"/>
            </a:xfrm>
            <a:custGeom>
              <a:avLst/>
              <a:gdLst/>
              <a:ahLst/>
              <a:cxnLst/>
              <a:rect l="l" t="t" r="r" b="b"/>
              <a:pathLst>
                <a:path w="335280" h="377189">
                  <a:moveTo>
                    <a:pt x="199669" y="0"/>
                  </a:moveTo>
                  <a:lnTo>
                    <a:pt x="0" y="0"/>
                  </a:lnTo>
                  <a:lnTo>
                    <a:pt x="0" y="376595"/>
                  </a:lnTo>
                  <a:lnTo>
                    <a:pt x="91683" y="376595"/>
                  </a:lnTo>
                  <a:lnTo>
                    <a:pt x="91683" y="224213"/>
                  </a:lnTo>
                  <a:lnTo>
                    <a:pt x="326253" y="224118"/>
                  </a:lnTo>
                  <a:lnTo>
                    <a:pt x="325144" y="219532"/>
                  </a:lnTo>
                  <a:lnTo>
                    <a:pt x="306446" y="197092"/>
                  </a:lnTo>
                  <a:lnTo>
                    <a:pt x="287747" y="185212"/>
                  </a:lnTo>
                  <a:lnTo>
                    <a:pt x="279248" y="181732"/>
                  </a:lnTo>
                  <a:lnTo>
                    <a:pt x="311398" y="171085"/>
                  </a:lnTo>
                  <a:lnTo>
                    <a:pt x="327907" y="158870"/>
                  </a:lnTo>
                  <a:lnTo>
                    <a:pt x="332465" y="142697"/>
                  </a:lnTo>
                  <a:lnTo>
                    <a:pt x="91368" y="142697"/>
                  </a:lnTo>
                  <a:lnTo>
                    <a:pt x="91368" y="82405"/>
                  </a:lnTo>
                  <a:lnTo>
                    <a:pt x="330982" y="82405"/>
                  </a:lnTo>
                  <a:lnTo>
                    <a:pt x="322904" y="48781"/>
                  </a:lnTo>
                  <a:lnTo>
                    <a:pt x="291714" y="18725"/>
                  </a:lnTo>
                  <a:lnTo>
                    <a:pt x="248299" y="3942"/>
                  </a:lnTo>
                  <a:lnTo>
                    <a:pt x="199669" y="0"/>
                  </a:lnTo>
                  <a:close/>
                </a:path>
                <a:path w="335280" h="377189">
                  <a:moveTo>
                    <a:pt x="326253" y="224118"/>
                  </a:moveTo>
                  <a:lnTo>
                    <a:pt x="192664" y="224118"/>
                  </a:lnTo>
                  <a:lnTo>
                    <a:pt x="212896" y="228524"/>
                  </a:lnTo>
                  <a:lnTo>
                    <a:pt x="229210" y="239988"/>
                  </a:lnTo>
                  <a:lnTo>
                    <a:pt x="240101" y="256850"/>
                  </a:lnTo>
                  <a:lnTo>
                    <a:pt x="244065" y="277447"/>
                  </a:lnTo>
                  <a:lnTo>
                    <a:pt x="244065" y="376260"/>
                  </a:lnTo>
                  <a:lnTo>
                    <a:pt x="333811" y="376239"/>
                  </a:lnTo>
                  <a:lnTo>
                    <a:pt x="333644" y="254693"/>
                  </a:lnTo>
                  <a:lnTo>
                    <a:pt x="326253" y="224118"/>
                  </a:lnTo>
                  <a:close/>
                </a:path>
                <a:path w="335280" h="377189">
                  <a:moveTo>
                    <a:pt x="330982" y="82405"/>
                  </a:moveTo>
                  <a:lnTo>
                    <a:pt x="220286" y="82405"/>
                  </a:lnTo>
                  <a:lnTo>
                    <a:pt x="231110" y="84408"/>
                  </a:lnTo>
                  <a:lnTo>
                    <a:pt x="240043" y="89930"/>
                  </a:lnTo>
                  <a:lnTo>
                    <a:pt x="246453" y="98242"/>
                  </a:lnTo>
                  <a:lnTo>
                    <a:pt x="249709" y="108614"/>
                  </a:lnTo>
                  <a:lnTo>
                    <a:pt x="249709" y="116834"/>
                  </a:lnTo>
                  <a:lnTo>
                    <a:pt x="220244" y="142655"/>
                  </a:lnTo>
                  <a:lnTo>
                    <a:pt x="91368" y="142697"/>
                  </a:lnTo>
                  <a:lnTo>
                    <a:pt x="332465" y="142697"/>
                  </a:lnTo>
                  <a:lnTo>
                    <a:pt x="333989" y="137289"/>
                  </a:lnTo>
                  <a:lnTo>
                    <a:pt x="334858" y="98541"/>
                  </a:lnTo>
                  <a:lnTo>
                    <a:pt x="330982" y="824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1CBE5F1B-51A5-428B-90A1-E3145DA3F053}"/>
                </a:ext>
              </a:extLst>
            </p:cNvPr>
            <p:cNvSpPr/>
            <p:nvPr/>
          </p:nvSpPr>
          <p:spPr>
            <a:xfrm>
              <a:off x="848687" y="3664564"/>
              <a:ext cx="354965" cy="377190"/>
            </a:xfrm>
            <a:custGeom>
              <a:avLst/>
              <a:gdLst/>
              <a:ahLst/>
              <a:cxnLst/>
              <a:rect l="l" t="t" r="r" b="b"/>
              <a:pathLst>
                <a:path w="354965" h="377189">
                  <a:moveTo>
                    <a:pt x="354104" y="0"/>
                  </a:moveTo>
                  <a:lnTo>
                    <a:pt x="189460" y="303"/>
                  </a:lnTo>
                  <a:lnTo>
                    <a:pt x="133681" y="8175"/>
                  </a:lnTo>
                  <a:lnTo>
                    <a:pt x="89820" y="27103"/>
                  </a:lnTo>
                  <a:lnTo>
                    <a:pt x="52596" y="57207"/>
                  </a:lnTo>
                  <a:lnTo>
                    <a:pt x="21079" y="101104"/>
                  </a:lnTo>
                  <a:lnTo>
                    <a:pt x="2386" y="157627"/>
                  </a:lnTo>
                  <a:lnTo>
                    <a:pt x="0" y="187742"/>
                  </a:lnTo>
                  <a:lnTo>
                    <a:pt x="190" y="197329"/>
                  </a:lnTo>
                  <a:lnTo>
                    <a:pt x="16489" y="266259"/>
                  </a:lnTo>
                  <a:lnTo>
                    <a:pt x="38678" y="302234"/>
                  </a:lnTo>
                  <a:lnTo>
                    <a:pt x="68749" y="332267"/>
                  </a:lnTo>
                  <a:lnTo>
                    <a:pt x="105808" y="355235"/>
                  </a:lnTo>
                  <a:lnTo>
                    <a:pt x="142685" y="367390"/>
                  </a:lnTo>
                  <a:lnTo>
                    <a:pt x="208234" y="375925"/>
                  </a:lnTo>
                  <a:lnTo>
                    <a:pt x="354261" y="376690"/>
                  </a:lnTo>
                  <a:lnTo>
                    <a:pt x="354586" y="286043"/>
                  </a:lnTo>
                  <a:lnTo>
                    <a:pt x="351570" y="286085"/>
                  </a:lnTo>
                  <a:lnTo>
                    <a:pt x="330761" y="286407"/>
                  </a:lnTo>
                  <a:lnTo>
                    <a:pt x="283056" y="286781"/>
                  </a:lnTo>
                  <a:lnTo>
                    <a:pt x="227573" y="286371"/>
                  </a:lnTo>
                  <a:lnTo>
                    <a:pt x="183428" y="284336"/>
                  </a:lnTo>
                  <a:lnTo>
                    <a:pt x="139749" y="271800"/>
                  </a:lnTo>
                  <a:lnTo>
                    <a:pt x="94943" y="217002"/>
                  </a:lnTo>
                  <a:lnTo>
                    <a:pt x="90049" y="184811"/>
                  </a:lnTo>
                  <a:lnTo>
                    <a:pt x="96443" y="148666"/>
                  </a:lnTo>
                  <a:lnTo>
                    <a:pt x="143102" y="98331"/>
                  </a:lnTo>
                  <a:lnTo>
                    <a:pt x="180371" y="87390"/>
                  </a:lnTo>
                  <a:lnTo>
                    <a:pt x="274821" y="85208"/>
                  </a:lnTo>
                  <a:lnTo>
                    <a:pt x="353811" y="85630"/>
                  </a:lnTo>
                  <a:lnTo>
                    <a:pt x="354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B018907-F5F5-4558-B1B2-0103D1675075}"/>
              </a:ext>
            </a:extLst>
          </p:cNvPr>
          <p:cNvCxnSpPr>
            <a:cxnSpLocks/>
          </p:cNvCxnSpPr>
          <p:nvPr userDrawn="1"/>
        </p:nvCxnSpPr>
        <p:spPr>
          <a:xfrm>
            <a:off x="3584575" y="601449"/>
            <a:ext cx="6558602" cy="0"/>
          </a:xfrm>
          <a:prstGeom prst="line">
            <a:avLst/>
          </a:prstGeom>
          <a:ln w="3175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30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C073FC8F-6DFD-4BD3-9E2B-3B5872A8D3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6801" y="2852738"/>
            <a:ext cx="5532438" cy="3529011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8309D712-B377-474B-A408-4582377100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174" y="2852738"/>
            <a:ext cx="5534025" cy="3529011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A38165D-DFA8-44BC-9E4B-2E043B6DA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0698" y="352424"/>
            <a:ext cx="1435100" cy="2398713"/>
          </a:xfrm>
        </p:spPr>
        <p:txBody>
          <a:bodyPr anchor="t"/>
          <a:lstStyle>
            <a:lvl1pPr>
              <a:defRPr sz="1800"/>
            </a:lvl1pPr>
            <a:lvl2pPr>
              <a:defRPr sz="1200"/>
            </a:lvl2pPr>
            <a:lvl3pPr>
              <a:spcBef>
                <a:spcPts val="0"/>
              </a:spcBef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5D54C60-8136-448B-B136-03077DD5CE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6800" y="352423"/>
            <a:ext cx="1435100" cy="2398713"/>
          </a:xfrm>
        </p:spPr>
        <p:txBody>
          <a:bodyPr anchor="t"/>
          <a:lstStyle>
            <a:lvl1pPr>
              <a:defRPr sz="1800"/>
            </a:lvl1pPr>
            <a:lvl2pPr>
              <a:defRPr sz="1200"/>
            </a:lvl2pPr>
            <a:lvl3pPr>
              <a:spcBef>
                <a:spcPts val="0"/>
              </a:spcBef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5842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C073FC8F-6DFD-4BD3-9E2B-3B5872A8D3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0737" y="3478213"/>
            <a:ext cx="4508501" cy="2903536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8309D712-B377-474B-A408-4582377100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174" y="3478213"/>
            <a:ext cx="4508501" cy="2903536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1B48685-AE61-41FC-A60A-366CAFC7F9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46801" y="473077"/>
            <a:ext cx="923925" cy="1994467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F4B636A-5F5C-4573-A314-75FBA27446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21274" y="3498685"/>
            <a:ext cx="923925" cy="2115119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7" y="473077"/>
            <a:ext cx="4508501" cy="2903536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2FE7B96D-3E01-4CC1-BFAB-8F8BE9501B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70738" y="473077"/>
            <a:ext cx="4508501" cy="2903536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6CA982FF-0640-48A6-807C-D253274C4F9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46801" y="3478213"/>
            <a:ext cx="923925" cy="2115119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C16D644-F8C6-4872-B805-F76744E85DC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0400" y="473077"/>
            <a:ext cx="923925" cy="1994467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918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Layou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2FE7B96D-3E01-4CC1-BFAB-8F8BE9501B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46800" y="473076"/>
            <a:ext cx="5532439" cy="3527423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F4B636A-5F5C-4573-A314-75FBA27446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1175" y="4727575"/>
            <a:ext cx="1435099" cy="1654175"/>
          </a:xfrm>
        </p:spPr>
        <p:txBody>
          <a:bodyPr tIns="0" anchor="b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7" y="473076"/>
            <a:ext cx="5533312" cy="3527423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6CA982FF-0640-48A6-807C-D253274C4F9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46800" y="4727575"/>
            <a:ext cx="1435099" cy="1654175"/>
          </a:xfrm>
        </p:spPr>
        <p:txBody>
          <a:bodyPr tIns="0" anchor="b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515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3997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Layou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F4B636A-5F5C-4573-A314-75FBA27446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1176" y="1601788"/>
            <a:ext cx="1435099" cy="4779963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560639" y="476250"/>
            <a:ext cx="9120185" cy="5905500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692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Layout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B14A0E-8569-4763-890C-03354536D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0101" y="476250"/>
            <a:ext cx="1435099" cy="2115119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1B48685-AE61-41FC-A60A-366CAFC7F9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46801" y="473077"/>
            <a:ext cx="1435099" cy="2115119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7" y="473076"/>
            <a:ext cx="3996613" cy="5908674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2FE7B96D-3E01-4CC1-BFAB-8F8BE9501B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83500" y="473076"/>
            <a:ext cx="3995739" cy="5908674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1951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Layout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B14A0E-8569-4763-890C-03354536D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1888" y="490842"/>
            <a:ext cx="1435099" cy="1634821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1B48685-AE61-41FC-A60A-366CAFC7F9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0100" y="487670"/>
            <a:ext cx="1435099" cy="1541566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8" y="2227262"/>
            <a:ext cx="2971088" cy="4154487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DDD672F2-9FBA-4686-9A16-79DF51FB69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10100" y="2227261"/>
            <a:ext cx="2971088" cy="4154487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F61EF0A-8867-40FC-BAA6-AD52003D727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709024" y="2227263"/>
            <a:ext cx="2971088" cy="4154487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6CE4625F-33CF-42EC-8C52-4C5E1629E0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709024" y="487670"/>
            <a:ext cx="1435099" cy="1541566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819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Layout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B14A0E-8569-4763-890C-03354536D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1888" y="476251"/>
            <a:ext cx="1435099" cy="1752556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1B48685-AE61-41FC-A60A-366CAFC7F9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0100" y="473078"/>
            <a:ext cx="1435099" cy="1652586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8" y="2227262"/>
            <a:ext cx="2971088" cy="1773237"/>
          </a:xfrm>
          <a:noFill/>
        </p:spPr>
        <p:txBody>
          <a:bodyPr/>
          <a:lstStyle>
            <a:lvl1pPr>
              <a:spcBef>
                <a:spcPts val="300"/>
              </a:spcBef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DDD672F2-9FBA-4686-9A16-79DF51FB69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10100" y="2227261"/>
            <a:ext cx="2971088" cy="1773237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F61EF0A-8867-40FC-BAA6-AD52003D727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709024" y="2227263"/>
            <a:ext cx="2971088" cy="1773237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6CE4625F-33CF-42EC-8C52-4C5E1629E0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709024" y="473078"/>
            <a:ext cx="1435099" cy="1652586"/>
          </a:xfrm>
        </p:spPr>
        <p:txBody>
          <a:bodyPr tIns="0" anchor="t"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661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 Dark Photo Layout 1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8309D712-B377-474B-A408-4582377100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175" y="476250"/>
            <a:ext cx="9118600" cy="59055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B14A0E-8569-4763-890C-03354536D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44138" y="4266631"/>
            <a:ext cx="1435100" cy="2115119"/>
          </a:xfrm>
        </p:spPr>
        <p:txBody>
          <a:bodyPr anchor="b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D241F3-60CE-4110-88EB-299D0913C1E5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87771-187C-4193-A7C6-4048D0A0A5D4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9565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Photo Layout 2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C073FC8F-6DFD-4BD3-9E2B-3B5872A8D3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7974" y="0"/>
            <a:ext cx="5534025" cy="68580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8309D712-B377-474B-A408-4582377100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175" y="2227262"/>
            <a:ext cx="2971800" cy="415448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F5F1FF19-CDF1-4767-AC81-F145AC6CF0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175" y="359952"/>
            <a:ext cx="1435100" cy="1765711"/>
          </a:xfrm>
        </p:spPr>
        <p:txBody>
          <a:bodyPr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C4A444F-5F3C-4C27-AB0D-B2B37518CA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55813" y="359952"/>
            <a:ext cx="1435100" cy="1765711"/>
          </a:xfrm>
        </p:spPr>
        <p:txBody>
          <a:bodyPr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4260AD-F825-4A97-9318-1A4EA5DFE23D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A9BB28-24D8-45EF-A4CB-4555A5464A55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127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Photo Layout 3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D00F10D-C4A1-49DF-8C84-C0CCCE51331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174" y="352425"/>
            <a:ext cx="1435100" cy="2115119"/>
          </a:xfrm>
        </p:spPr>
        <p:txBody>
          <a:bodyPr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A8FDC2A-4445-4B66-91BA-49D8B52941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46800" y="352424"/>
            <a:ext cx="1435100" cy="2115119"/>
          </a:xfrm>
        </p:spPr>
        <p:txBody>
          <a:bodyPr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C073FC8F-6DFD-4BD3-9E2B-3B5872A8D3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6801" y="2852738"/>
            <a:ext cx="5532438" cy="3529011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8309D712-B377-474B-A408-4582377100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174" y="2852738"/>
            <a:ext cx="5534025" cy="3529011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6B89DD-E8F5-4148-A27B-822CC9F876FC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5C3A88-4E32-488E-B4A3-0D05398A59A7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508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Cover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6F222E5-437D-4D26-94F0-6DA259B594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4575" y="1606550"/>
            <a:ext cx="8094663" cy="47752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B50443A-8339-4B27-B4A9-FF02F1201B4A}"/>
              </a:ext>
            </a:extLst>
          </p:cNvPr>
          <p:cNvCxnSpPr>
            <a:cxnSpLocks/>
          </p:cNvCxnSpPr>
          <p:nvPr userDrawn="1"/>
        </p:nvCxnSpPr>
        <p:spPr>
          <a:xfrm>
            <a:off x="3584575" y="601449"/>
            <a:ext cx="6558602" cy="0"/>
          </a:xfrm>
          <a:prstGeom prst="line">
            <a:avLst/>
          </a:prstGeom>
          <a:ln w="3175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Holder 3">
            <a:extLst>
              <a:ext uri="{FF2B5EF4-FFF2-40B4-BE49-F238E27FC236}">
                <a16:creationId xmlns:a16="http://schemas.microsoft.com/office/drawing/2014/main" id="{76276979-8C48-B54F-A483-0C1D538B416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11174" y="6217054"/>
            <a:ext cx="1435101" cy="412100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554492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050" b="0" kern="1200" spc="-3" dirty="0" err="1" smtClean="0">
                <a:solidFill>
                  <a:schemeClr val="accent6"/>
                </a:solidFill>
                <a:latin typeface="Space Mono" panose="02000509040000020004" pitchFamily="49" charset="0"/>
                <a:ea typeface="+mn-ea"/>
                <a:cs typeface="Space Mono" panose="02000509040000020004" pitchFamily="49" charset="0"/>
              </a:defRPr>
            </a:lvl1pPr>
          </a:lstStyle>
          <a:p>
            <a:r>
              <a:rPr lang="en-GB" dirty="0"/>
              <a:t>21 JANUARY 2021</a:t>
            </a:r>
          </a:p>
          <a:p>
            <a:endParaRPr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B9FA0E-E9B2-48CD-AB3E-621C2381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764" y="1548314"/>
            <a:ext cx="2970211" cy="1929899"/>
          </a:xfrm>
        </p:spPr>
        <p:txBody>
          <a:bodyPr/>
          <a:lstStyle>
            <a:lvl1pPr>
              <a:lnSpc>
                <a:spcPct val="85000"/>
              </a:lnSpc>
              <a:defRPr sz="44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D9956ED-0AB6-478A-B82C-B67610F4E3D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1175" y="4129156"/>
            <a:ext cx="2971800" cy="1122293"/>
          </a:xfrm>
        </p:spPr>
        <p:txBody>
          <a:bodyPr tIns="0">
            <a:noAutofit/>
          </a:bodyPr>
          <a:lstStyle>
            <a:lvl1pPr>
              <a:spcAft>
                <a:spcPts val="0"/>
              </a:spcAft>
              <a:defRPr sz="1700">
                <a:solidFill>
                  <a:schemeClr val="tx1"/>
                </a:solidFill>
                <a:latin typeface="+mn-lt"/>
              </a:defRPr>
            </a:lvl1pPr>
            <a:lvl2pPr>
              <a:defRPr sz="17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700" b="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402F92-C298-4C9D-B165-225CA6300EEC}"/>
              </a:ext>
            </a:extLst>
          </p:cNvPr>
          <p:cNvSpPr/>
          <p:nvPr/>
        </p:nvSpPr>
        <p:spPr>
          <a:xfrm>
            <a:off x="0" y="0"/>
            <a:ext cx="3584575" cy="1091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DC29A5-5337-434A-9751-4A87BDE88ACF}"/>
              </a:ext>
            </a:extLst>
          </p:cNvPr>
          <p:cNvGrpSpPr/>
          <p:nvPr/>
        </p:nvGrpSpPr>
        <p:grpSpPr>
          <a:xfrm>
            <a:off x="10758474" y="482113"/>
            <a:ext cx="920764" cy="229061"/>
            <a:chOff x="848687" y="3664503"/>
            <a:chExt cx="1518301" cy="377738"/>
          </a:xfrm>
          <a:solidFill>
            <a:schemeClr val="accent6"/>
          </a:solidFill>
        </p:grpSpPr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3269F574-7AB1-4989-BB45-E7185E6D44D8}"/>
                </a:ext>
              </a:extLst>
            </p:cNvPr>
            <p:cNvSpPr/>
            <p:nvPr/>
          </p:nvSpPr>
          <p:spPr>
            <a:xfrm>
              <a:off x="1259721" y="3664503"/>
              <a:ext cx="339090" cy="376555"/>
            </a:xfrm>
            <a:custGeom>
              <a:avLst/>
              <a:gdLst/>
              <a:ahLst/>
              <a:cxnLst/>
              <a:rect l="l" t="t" r="r" b="b"/>
              <a:pathLst>
                <a:path w="339090" h="376554">
                  <a:moveTo>
                    <a:pt x="0" y="0"/>
                  </a:moveTo>
                  <a:lnTo>
                    <a:pt x="0" y="376480"/>
                  </a:lnTo>
                  <a:lnTo>
                    <a:pt x="194873" y="376480"/>
                  </a:lnTo>
                  <a:lnTo>
                    <a:pt x="261806" y="367185"/>
                  </a:lnTo>
                  <a:lnTo>
                    <a:pt x="306387" y="342675"/>
                  </a:lnTo>
                  <a:lnTo>
                    <a:pt x="331222" y="308010"/>
                  </a:lnTo>
                  <a:lnTo>
                    <a:pt x="334955" y="288734"/>
                  </a:lnTo>
                  <a:lnTo>
                    <a:pt x="92719" y="288734"/>
                  </a:lnTo>
                  <a:lnTo>
                    <a:pt x="92719" y="225699"/>
                  </a:lnTo>
                  <a:lnTo>
                    <a:pt x="328395" y="225699"/>
                  </a:lnTo>
                  <a:lnTo>
                    <a:pt x="308948" y="200777"/>
                  </a:lnTo>
                  <a:lnTo>
                    <a:pt x="288342" y="186665"/>
                  </a:lnTo>
                  <a:lnTo>
                    <a:pt x="278975" y="182486"/>
                  </a:lnTo>
                  <a:lnTo>
                    <a:pt x="308058" y="166465"/>
                  </a:lnTo>
                  <a:lnTo>
                    <a:pt x="325274" y="144305"/>
                  </a:lnTo>
                  <a:lnTo>
                    <a:pt x="325439" y="143796"/>
                  </a:lnTo>
                  <a:lnTo>
                    <a:pt x="92803" y="143796"/>
                  </a:lnTo>
                  <a:lnTo>
                    <a:pt x="92719" y="81903"/>
                  </a:lnTo>
                  <a:lnTo>
                    <a:pt x="333183" y="81903"/>
                  </a:lnTo>
                  <a:lnTo>
                    <a:pt x="328306" y="57731"/>
                  </a:lnTo>
                  <a:lnTo>
                    <a:pt x="304671" y="27959"/>
                  </a:lnTo>
                  <a:lnTo>
                    <a:pt x="261426" y="7584"/>
                  </a:lnTo>
                  <a:lnTo>
                    <a:pt x="195386" y="31"/>
                  </a:lnTo>
                  <a:lnTo>
                    <a:pt x="0" y="0"/>
                  </a:lnTo>
                  <a:close/>
                </a:path>
                <a:path w="339090" h="376554">
                  <a:moveTo>
                    <a:pt x="328395" y="225699"/>
                  </a:moveTo>
                  <a:lnTo>
                    <a:pt x="221008" y="225699"/>
                  </a:lnTo>
                  <a:lnTo>
                    <a:pt x="221302" y="225741"/>
                  </a:lnTo>
                  <a:lnTo>
                    <a:pt x="232420" y="229124"/>
                  </a:lnTo>
                  <a:lnTo>
                    <a:pt x="241310" y="235953"/>
                  </a:lnTo>
                  <a:lnTo>
                    <a:pt x="247207" y="245393"/>
                  </a:lnTo>
                  <a:lnTo>
                    <a:pt x="249343" y="256609"/>
                  </a:lnTo>
                  <a:lnTo>
                    <a:pt x="246841" y="268844"/>
                  </a:lnTo>
                  <a:lnTo>
                    <a:pt x="240055" y="279025"/>
                  </a:lnTo>
                  <a:lnTo>
                    <a:pt x="230065" y="286029"/>
                  </a:lnTo>
                  <a:lnTo>
                    <a:pt x="217951" y="288734"/>
                  </a:lnTo>
                  <a:lnTo>
                    <a:pt x="334955" y="288734"/>
                  </a:lnTo>
                  <a:lnTo>
                    <a:pt x="338921" y="268253"/>
                  </a:lnTo>
                  <a:lnTo>
                    <a:pt x="329555" y="227186"/>
                  </a:lnTo>
                  <a:lnTo>
                    <a:pt x="328395" y="225699"/>
                  </a:lnTo>
                  <a:close/>
                </a:path>
                <a:path w="339090" h="376554">
                  <a:moveTo>
                    <a:pt x="333183" y="81903"/>
                  </a:moveTo>
                  <a:lnTo>
                    <a:pt x="224275" y="81903"/>
                  </a:lnTo>
                  <a:lnTo>
                    <a:pt x="224747" y="81997"/>
                  </a:lnTo>
                  <a:lnTo>
                    <a:pt x="235019" y="85723"/>
                  </a:lnTo>
                  <a:lnTo>
                    <a:pt x="243141" y="92467"/>
                  </a:lnTo>
                  <a:lnTo>
                    <a:pt x="248480" y="101494"/>
                  </a:lnTo>
                  <a:lnTo>
                    <a:pt x="250400" y="112069"/>
                  </a:lnTo>
                  <a:lnTo>
                    <a:pt x="248352" y="123093"/>
                  </a:lnTo>
                  <a:lnTo>
                    <a:pt x="242698" y="132727"/>
                  </a:lnTo>
                  <a:lnTo>
                    <a:pt x="234175" y="139909"/>
                  </a:lnTo>
                  <a:lnTo>
                    <a:pt x="223521" y="143576"/>
                  </a:lnTo>
                  <a:lnTo>
                    <a:pt x="92803" y="143796"/>
                  </a:lnTo>
                  <a:lnTo>
                    <a:pt x="325439" y="143796"/>
                  </a:lnTo>
                  <a:lnTo>
                    <a:pt x="333476" y="118983"/>
                  </a:lnTo>
                  <a:lnTo>
                    <a:pt x="335518" y="93473"/>
                  </a:lnTo>
                  <a:lnTo>
                    <a:pt x="333183" y="81903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  <p:sp>
          <p:nvSpPr>
            <p:cNvPr id="21" name="object 5">
              <a:extLst>
                <a:ext uri="{FF2B5EF4-FFF2-40B4-BE49-F238E27FC236}">
                  <a16:creationId xmlns:a16="http://schemas.microsoft.com/office/drawing/2014/main" id="{93A601D7-4955-4D7C-ACB6-923E669EF703}"/>
                </a:ext>
              </a:extLst>
            </p:cNvPr>
            <p:cNvSpPr/>
            <p:nvPr/>
          </p:nvSpPr>
          <p:spPr>
            <a:xfrm>
              <a:off x="2036153" y="3664565"/>
              <a:ext cx="330835" cy="377190"/>
            </a:xfrm>
            <a:custGeom>
              <a:avLst/>
              <a:gdLst/>
              <a:ahLst/>
              <a:cxnLst/>
              <a:rect l="l" t="t" r="r" b="b"/>
              <a:pathLst>
                <a:path w="330835" h="377189">
                  <a:moveTo>
                    <a:pt x="330225" y="290830"/>
                  </a:moveTo>
                  <a:lnTo>
                    <a:pt x="91986" y="290830"/>
                  </a:lnTo>
                  <a:lnTo>
                    <a:pt x="91986" y="226060"/>
                  </a:lnTo>
                  <a:lnTo>
                    <a:pt x="306755" y="226060"/>
                  </a:lnTo>
                  <a:lnTo>
                    <a:pt x="306755" y="142240"/>
                  </a:lnTo>
                  <a:lnTo>
                    <a:pt x="91859" y="142240"/>
                  </a:lnTo>
                  <a:lnTo>
                    <a:pt x="91859" y="82550"/>
                  </a:lnTo>
                  <a:lnTo>
                    <a:pt x="330085" y="82550"/>
                  </a:lnTo>
                  <a:lnTo>
                    <a:pt x="330085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42240"/>
                  </a:lnTo>
                  <a:lnTo>
                    <a:pt x="0" y="226060"/>
                  </a:lnTo>
                  <a:lnTo>
                    <a:pt x="0" y="290830"/>
                  </a:lnTo>
                  <a:lnTo>
                    <a:pt x="0" y="377190"/>
                  </a:lnTo>
                  <a:lnTo>
                    <a:pt x="330225" y="377190"/>
                  </a:lnTo>
                  <a:lnTo>
                    <a:pt x="330225" y="29083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B1DE8E91-7763-4093-91E4-6CF6F003B448}"/>
                </a:ext>
              </a:extLst>
            </p:cNvPr>
            <p:cNvSpPr/>
            <p:nvPr/>
          </p:nvSpPr>
          <p:spPr>
            <a:xfrm>
              <a:off x="1644435" y="3665051"/>
              <a:ext cx="335280" cy="377190"/>
            </a:xfrm>
            <a:custGeom>
              <a:avLst/>
              <a:gdLst/>
              <a:ahLst/>
              <a:cxnLst/>
              <a:rect l="l" t="t" r="r" b="b"/>
              <a:pathLst>
                <a:path w="335280" h="377189">
                  <a:moveTo>
                    <a:pt x="199669" y="0"/>
                  </a:moveTo>
                  <a:lnTo>
                    <a:pt x="0" y="0"/>
                  </a:lnTo>
                  <a:lnTo>
                    <a:pt x="0" y="376595"/>
                  </a:lnTo>
                  <a:lnTo>
                    <a:pt x="91683" y="376595"/>
                  </a:lnTo>
                  <a:lnTo>
                    <a:pt x="91683" y="224213"/>
                  </a:lnTo>
                  <a:lnTo>
                    <a:pt x="326253" y="224118"/>
                  </a:lnTo>
                  <a:lnTo>
                    <a:pt x="325144" y="219532"/>
                  </a:lnTo>
                  <a:lnTo>
                    <a:pt x="306446" y="197092"/>
                  </a:lnTo>
                  <a:lnTo>
                    <a:pt x="287747" y="185212"/>
                  </a:lnTo>
                  <a:lnTo>
                    <a:pt x="279248" y="181732"/>
                  </a:lnTo>
                  <a:lnTo>
                    <a:pt x="311398" y="171085"/>
                  </a:lnTo>
                  <a:lnTo>
                    <a:pt x="327907" y="158870"/>
                  </a:lnTo>
                  <a:lnTo>
                    <a:pt x="332465" y="142697"/>
                  </a:lnTo>
                  <a:lnTo>
                    <a:pt x="91368" y="142697"/>
                  </a:lnTo>
                  <a:lnTo>
                    <a:pt x="91368" y="82405"/>
                  </a:lnTo>
                  <a:lnTo>
                    <a:pt x="330982" y="82405"/>
                  </a:lnTo>
                  <a:lnTo>
                    <a:pt x="322904" y="48781"/>
                  </a:lnTo>
                  <a:lnTo>
                    <a:pt x="291714" y="18725"/>
                  </a:lnTo>
                  <a:lnTo>
                    <a:pt x="248299" y="3942"/>
                  </a:lnTo>
                  <a:lnTo>
                    <a:pt x="199669" y="0"/>
                  </a:lnTo>
                  <a:close/>
                </a:path>
                <a:path w="335280" h="377189">
                  <a:moveTo>
                    <a:pt x="326253" y="224118"/>
                  </a:moveTo>
                  <a:lnTo>
                    <a:pt x="192664" y="224118"/>
                  </a:lnTo>
                  <a:lnTo>
                    <a:pt x="212896" y="228524"/>
                  </a:lnTo>
                  <a:lnTo>
                    <a:pt x="229210" y="239988"/>
                  </a:lnTo>
                  <a:lnTo>
                    <a:pt x="240101" y="256850"/>
                  </a:lnTo>
                  <a:lnTo>
                    <a:pt x="244065" y="277447"/>
                  </a:lnTo>
                  <a:lnTo>
                    <a:pt x="244065" y="376260"/>
                  </a:lnTo>
                  <a:lnTo>
                    <a:pt x="333811" y="376239"/>
                  </a:lnTo>
                  <a:lnTo>
                    <a:pt x="333644" y="254693"/>
                  </a:lnTo>
                  <a:lnTo>
                    <a:pt x="326253" y="224118"/>
                  </a:lnTo>
                  <a:close/>
                </a:path>
                <a:path w="335280" h="377189">
                  <a:moveTo>
                    <a:pt x="330982" y="82405"/>
                  </a:moveTo>
                  <a:lnTo>
                    <a:pt x="220286" y="82405"/>
                  </a:lnTo>
                  <a:lnTo>
                    <a:pt x="231110" y="84408"/>
                  </a:lnTo>
                  <a:lnTo>
                    <a:pt x="240043" y="89930"/>
                  </a:lnTo>
                  <a:lnTo>
                    <a:pt x="246453" y="98242"/>
                  </a:lnTo>
                  <a:lnTo>
                    <a:pt x="249709" y="108614"/>
                  </a:lnTo>
                  <a:lnTo>
                    <a:pt x="249709" y="116834"/>
                  </a:lnTo>
                  <a:lnTo>
                    <a:pt x="220244" y="142655"/>
                  </a:lnTo>
                  <a:lnTo>
                    <a:pt x="91368" y="142697"/>
                  </a:lnTo>
                  <a:lnTo>
                    <a:pt x="332465" y="142697"/>
                  </a:lnTo>
                  <a:lnTo>
                    <a:pt x="333989" y="137289"/>
                  </a:lnTo>
                  <a:lnTo>
                    <a:pt x="334858" y="98541"/>
                  </a:lnTo>
                  <a:lnTo>
                    <a:pt x="330982" y="8240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1CBE5F1B-51A5-428B-90A1-E3145DA3F053}"/>
                </a:ext>
              </a:extLst>
            </p:cNvPr>
            <p:cNvSpPr/>
            <p:nvPr/>
          </p:nvSpPr>
          <p:spPr>
            <a:xfrm>
              <a:off x="848687" y="3664564"/>
              <a:ext cx="354965" cy="377190"/>
            </a:xfrm>
            <a:custGeom>
              <a:avLst/>
              <a:gdLst/>
              <a:ahLst/>
              <a:cxnLst/>
              <a:rect l="l" t="t" r="r" b="b"/>
              <a:pathLst>
                <a:path w="354965" h="377189">
                  <a:moveTo>
                    <a:pt x="354104" y="0"/>
                  </a:moveTo>
                  <a:lnTo>
                    <a:pt x="189460" y="303"/>
                  </a:lnTo>
                  <a:lnTo>
                    <a:pt x="133681" y="8175"/>
                  </a:lnTo>
                  <a:lnTo>
                    <a:pt x="89820" y="27103"/>
                  </a:lnTo>
                  <a:lnTo>
                    <a:pt x="52596" y="57207"/>
                  </a:lnTo>
                  <a:lnTo>
                    <a:pt x="21079" y="101104"/>
                  </a:lnTo>
                  <a:lnTo>
                    <a:pt x="2386" y="157627"/>
                  </a:lnTo>
                  <a:lnTo>
                    <a:pt x="0" y="187742"/>
                  </a:lnTo>
                  <a:lnTo>
                    <a:pt x="190" y="197329"/>
                  </a:lnTo>
                  <a:lnTo>
                    <a:pt x="16489" y="266259"/>
                  </a:lnTo>
                  <a:lnTo>
                    <a:pt x="38678" y="302234"/>
                  </a:lnTo>
                  <a:lnTo>
                    <a:pt x="68749" y="332267"/>
                  </a:lnTo>
                  <a:lnTo>
                    <a:pt x="105808" y="355235"/>
                  </a:lnTo>
                  <a:lnTo>
                    <a:pt x="142685" y="367390"/>
                  </a:lnTo>
                  <a:lnTo>
                    <a:pt x="208234" y="375925"/>
                  </a:lnTo>
                  <a:lnTo>
                    <a:pt x="354261" y="376690"/>
                  </a:lnTo>
                  <a:lnTo>
                    <a:pt x="354586" y="286043"/>
                  </a:lnTo>
                  <a:lnTo>
                    <a:pt x="351570" y="286085"/>
                  </a:lnTo>
                  <a:lnTo>
                    <a:pt x="330761" y="286407"/>
                  </a:lnTo>
                  <a:lnTo>
                    <a:pt x="283056" y="286781"/>
                  </a:lnTo>
                  <a:lnTo>
                    <a:pt x="227573" y="286371"/>
                  </a:lnTo>
                  <a:lnTo>
                    <a:pt x="183428" y="284336"/>
                  </a:lnTo>
                  <a:lnTo>
                    <a:pt x="139749" y="271800"/>
                  </a:lnTo>
                  <a:lnTo>
                    <a:pt x="94943" y="217002"/>
                  </a:lnTo>
                  <a:lnTo>
                    <a:pt x="90049" y="184811"/>
                  </a:lnTo>
                  <a:lnTo>
                    <a:pt x="96443" y="148666"/>
                  </a:lnTo>
                  <a:lnTo>
                    <a:pt x="143102" y="98331"/>
                  </a:lnTo>
                  <a:lnTo>
                    <a:pt x="180371" y="87390"/>
                  </a:lnTo>
                  <a:lnTo>
                    <a:pt x="274821" y="85208"/>
                  </a:lnTo>
                  <a:lnTo>
                    <a:pt x="353811" y="85630"/>
                  </a:lnTo>
                  <a:lnTo>
                    <a:pt x="35410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218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Photo Layout 4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C073FC8F-6DFD-4BD3-9E2B-3B5872A8D3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0737" y="3478213"/>
            <a:ext cx="4508501" cy="2903536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8309D712-B377-474B-A408-4582377100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174" y="3478213"/>
            <a:ext cx="4508501" cy="2903536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7" y="473077"/>
            <a:ext cx="4508501" cy="2903536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2FE7B96D-3E01-4CC1-BFAB-8F8BE9501B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70738" y="473077"/>
            <a:ext cx="4508501" cy="2903536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881D871-BE8E-4A0C-BF22-89C36849EB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20400" y="473077"/>
            <a:ext cx="924798" cy="2278061"/>
          </a:xfrm>
        </p:spPr>
        <p:txBody>
          <a:bodyPr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245C9BE9-A2DB-484D-A7E4-3667205AEBD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46800" y="473077"/>
            <a:ext cx="924798" cy="2278061"/>
          </a:xfrm>
        </p:spPr>
        <p:txBody>
          <a:bodyPr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33E27F6-506C-4BD0-B671-C8BD6BC8233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120400" y="3486944"/>
            <a:ext cx="924798" cy="2278061"/>
          </a:xfrm>
        </p:spPr>
        <p:txBody>
          <a:bodyPr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0AAFB87-8971-4120-B025-A819340DCE8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46800" y="3486944"/>
            <a:ext cx="924798" cy="2278061"/>
          </a:xfrm>
        </p:spPr>
        <p:txBody>
          <a:bodyPr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91ED0F-3BC7-49B3-B07E-D8929625665B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3FC721-5C8E-4E16-BD6D-A85355F85579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595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Photo Layout 5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2FE7B96D-3E01-4CC1-BFAB-8F8BE9501B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46800" y="473076"/>
            <a:ext cx="5532439" cy="3527423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7" y="473076"/>
            <a:ext cx="5533312" cy="3527423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2B5C903-560A-45E9-BFB9-9179CF0151B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22594" y="4737895"/>
            <a:ext cx="1433205" cy="1643856"/>
          </a:xfrm>
        </p:spPr>
        <p:txBody>
          <a:bodyPr anchor="b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3FE32F-6DE6-4799-A6B3-361A1BA4EF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46799" y="4727574"/>
            <a:ext cx="1433205" cy="1654175"/>
          </a:xfrm>
        </p:spPr>
        <p:txBody>
          <a:bodyPr anchor="b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E880B8-CDA5-4157-B3C8-C42C9DDD99AD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8AA9BB-4F28-4661-AA8B-5633FA719E82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171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Photo Layout 6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F4B636A-5F5C-4573-A314-75FBA27446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1176" y="1601788"/>
            <a:ext cx="1435099" cy="4779963"/>
          </a:xfrm>
        </p:spPr>
        <p:txBody>
          <a:bodyPr tIns="0"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560639" y="476250"/>
            <a:ext cx="9120185" cy="59055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6CD312-53A5-4025-8672-6022E7B44933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4C9562-A1BF-4A9B-A9C0-650D1A51FDDC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618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Photo Layout 7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B14A0E-8569-4763-890C-03354536D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0101" y="476250"/>
            <a:ext cx="1435099" cy="2274888"/>
          </a:xfrm>
        </p:spPr>
        <p:txBody>
          <a:bodyPr tIns="0"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1B48685-AE61-41FC-A60A-366CAFC7F9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46801" y="473077"/>
            <a:ext cx="1435099" cy="2278061"/>
          </a:xfrm>
        </p:spPr>
        <p:txBody>
          <a:bodyPr tIns="0"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7" y="473076"/>
            <a:ext cx="3996613" cy="5908674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2FE7B96D-3E01-4CC1-BFAB-8F8BE9501B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83500" y="473076"/>
            <a:ext cx="3995739" cy="5908674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80DD08-2B66-41E3-8F68-FA41EBC0049E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B42FBD-B410-4F2D-B8E6-427C00270781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190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Photo Layout 8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B14A0E-8569-4763-890C-03354536D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1888" y="490842"/>
            <a:ext cx="1435099" cy="1634821"/>
          </a:xfrm>
        </p:spPr>
        <p:txBody>
          <a:bodyPr tIns="0"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1B48685-AE61-41FC-A60A-366CAFC7F9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0100" y="487670"/>
            <a:ext cx="1435099" cy="1541566"/>
          </a:xfrm>
        </p:spPr>
        <p:txBody>
          <a:bodyPr tIns="0"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8" y="2227262"/>
            <a:ext cx="2971088" cy="415448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DDD672F2-9FBA-4686-9A16-79DF51FB69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10100" y="2227261"/>
            <a:ext cx="2971088" cy="415448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F61EF0A-8867-40FC-BAA6-AD52003D727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709024" y="2227263"/>
            <a:ext cx="2971088" cy="415448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6CE4625F-33CF-42EC-8C52-4C5E1629E0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709024" y="487670"/>
            <a:ext cx="1435099" cy="1541566"/>
          </a:xfrm>
        </p:spPr>
        <p:txBody>
          <a:bodyPr tIns="0"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34C9C0-794B-4B88-A088-C138D4604EBF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0C6000-FE88-4107-BF9B-3A43AB2356F3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167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ark Photo Layout 9">
    <p:bg>
      <p:bgPr>
        <a:solidFill>
          <a:srgbClr val="012A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B14A0E-8569-4763-890C-03354536D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1888" y="476251"/>
            <a:ext cx="1435099" cy="1752556"/>
          </a:xfrm>
        </p:spPr>
        <p:txBody>
          <a:bodyPr tIns="0"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1B48685-AE61-41FC-A60A-366CAFC7F9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0100" y="473078"/>
            <a:ext cx="1435099" cy="1652586"/>
          </a:xfrm>
        </p:spPr>
        <p:txBody>
          <a:bodyPr tIns="0"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B701AF1B-CFB7-4C97-95AA-5D7E0782E5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1888" y="2227262"/>
            <a:ext cx="2971088" cy="177323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DDD672F2-9FBA-4686-9A16-79DF51FB69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10100" y="2227261"/>
            <a:ext cx="2971088" cy="177323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F61EF0A-8867-40FC-BAA6-AD52003D727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709024" y="2227263"/>
            <a:ext cx="2971088" cy="177323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6CE4625F-33CF-42EC-8C52-4C5E1629E0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709024" y="473078"/>
            <a:ext cx="1435099" cy="1652586"/>
          </a:xfrm>
        </p:spPr>
        <p:txBody>
          <a:bodyPr tIns="0" anchor="t"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buClr>
                <a:schemeClr val="bg1"/>
              </a:buClr>
              <a:defRPr sz="105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47C406-4317-4F6A-BAD5-A664E0EEA560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91D2DC-E9FE-4E26-8879-71670B025BF3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3147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40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FF70B67-C845-4CFA-837C-62210E7EFBF0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3584575" y="1617663"/>
            <a:ext cx="8094663" cy="4259262"/>
          </a:xfrm>
        </p:spPr>
        <p:txBody>
          <a:bodyPr/>
          <a:lstStyle>
            <a:lvl1pPr marL="0" indent="536575"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F03F6-9538-49CE-8D06-38030765E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7078D9-99A7-4F4B-A2AE-F455F56FB451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76795B3-D4D7-4DD1-95C2-286A5F9D923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D6928-F529-4D21-ADF9-FABBD9F6ADD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1177" y="3492063"/>
            <a:ext cx="1947861" cy="2889687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57105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+ Subheading +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FF70B67-C845-4CFA-837C-62210E7EFBF0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3584575" y="1617663"/>
            <a:ext cx="8094663" cy="4259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91ADCF78-73A0-47D1-A780-E3A948F930C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84575" y="916061"/>
            <a:ext cx="2971801" cy="584128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F03F6-9538-49CE-8D06-38030765E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7078D9-99A7-4F4B-A2AE-F455F56FB451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76795B3-D4D7-4DD1-95C2-286A5F9D923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B7588A-8350-438E-AFF4-8686ECA00F2F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1177" y="3492063"/>
            <a:ext cx="1947861" cy="2889687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81071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Full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FF70B67-C845-4CFA-837C-62210E7EFBF0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3584575" y="476250"/>
            <a:ext cx="8094663" cy="5905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F03F6-9538-49CE-8D06-38030765E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7078D9-99A7-4F4B-A2AE-F455F56FB451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76795B3-D4D7-4DD1-95C2-286A5F9D923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1EBAA-A8B2-4B3D-81AD-B625647C2C9A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1177" y="3492063"/>
            <a:ext cx="1947861" cy="2889687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19718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+ Subheading +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3B43F8BF-DEF3-4B33-9F57-9D925560A69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84576" y="917539"/>
            <a:ext cx="3997324" cy="708232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id="{196D6582-4EEB-4B56-93E7-9140E1B674D7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3594409" y="1617663"/>
            <a:ext cx="3987491" cy="4764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4" name="Content Placeholder 20">
            <a:extLst>
              <a:ext uri="{FF2B5EF4-FFF2-40B4-BE49-F238E27FC236}">
                <a16:creationId xmlns:a16="http://schemas.microsoft.com/office/drawing/2014/main" id="{E75F33F6-0A58-474C-B6DA-81A66074D158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7693333" y="1618456"/>
            <a:ext cx="3987491" cy="4764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4D09F56-9A31-4162-B88E-6645B27B14D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81911" y="917539"/>
            <a:ext cx="3997324" cy="708232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7405448-4BB4-44F3-B6CC-224CE96172CE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BF2B94-1837-4093-A56F-6E0AB25661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DC34ECF-03B3-486C-ADEE-66E4B678A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CF084-0053-4F1D-87B4-BED0992C338F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1177" y="3492063"/>
            <a:ext cx="1947861" cy="2500313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1073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Cover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6F222E5-437D-4D26-94F0-6DA259B594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1176" y="1612900"/>
            <a:ext cx="2460624" cy="47752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B50443A-8339-4B27-B4A9-FF02F1201B4A}"/>
              </a:ext>
            </a:extLst>
          </p:cNvPr>
          <p:cNvCxnSpPr>
            <a:cxnSpLocks/>
          </p:cNvCxnSpPr>
          <p:nvPr userDrawn="1"/>
        </p:nvCxnSpPr>
        <p:spPr>
          <a:xfrm>
            <a:off x="3584576" y="601449"/>
            <a:ext cx="6558601" cy="0"/>
          </a:xfrm>
          <a:prstGeom prst="line">
            <a:avLst/>
          </a:prstGeom>
          <a:ln w="3175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Holder 3">
            <a:extLst>
              <a:ext uri="{FF2B5EF4-FFF2-40B4-BE49-F238E27FC236}">
                <a16:creationId xmlns:a16="http://schemas.microsoft.com/office/drawing/2014/main" id="{76276979-8C48-B54F-A483-0C1D538B416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244137" y="6215179"/>
            <a:ext cx="1435101" cy="41210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r" defTabSz="554492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050" b="0" kern="1200" spc="-3" dirty="0" err="1" smtClean="0">
                <a:solidFill>
                  <a:schemeClr val="tx1"/>
                </a:solidFill>
                <a:latin typeface="Space Mono" panose="02000509040000020004" pitchFamily="49" charset="0"/>
                <a:ea typeface="+mn-ea"/>
                <a:cs typeface="Space Mono" panose="02000509040000020004" pitchFamily="49" charset="0"/>
              </a:defRPr>
            </a:lvl1pPr>
          </a:lstStyle>
          <a:p>
            <a:r>
              <a:rPr lang="en-GB" dirty="0"/>
              <a:t>21 JANUARY 2021</a:t>
            </a:r>
          </a:p>
          <a:p>
            <a:endParaRPr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B9FA0E-E9B2-48CD-AB3E-621C2381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576" y="1556510"/>
            <a:ext cx="5022844" cy="1820100"/>
          </a:xfrm>
        </p:spPr>
        <p:txBody>
          <a:bodyPr/>
          <a:lstStyle>
            <a:lvl1pPr>
              <a:lnSpc>
                <a:spcPct val="85000"/>
              </a:lnSpc>
              <a:defRPr sz="54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402F92-C298-4C9D-B165-225CA6300EEC}"/>
              </a:ext>
            </a:extLst>
          </p:cNvPr>
          <p:cNvSpPr/>
          <p:nvPr/>
        </p:nvSpPr>
        <p:spPr>
          <a:xfrm>
            <a:off x="1" y="0"/>
            <a:ext cx="3584576" cy="1091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DC29A5-5337-434A-9751-4A87BDE88ACF}"/>
              </a:ext>
            </a:extLst>
          </p:cNvPr>
          <p:cNvGrpSpPr/>
          <p:nvPr/>
        </p:nvGrpSpPr>
        <p:grpSpPr>
          <a:xfrm>
            <a:off x="10758474" y="482113"/>
            <a:ext cx="920764" cy="229061"/>
            <a:chOff x="848687" y="3664503"/>
            <a:chExt cx="1518301" cy="377738"/>
          </a:xfrm>
          <a:solidFill>
            <a:schemeClr val="accent6"/>
          </a:solidFill>
        </p:grpSpPr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3269F574-7AB1-4989-BB45-E7185E6D44D8}"/>
                </a:ext>
              </a:extLst>
            </p:cNvPr>
            <p:cNvSpPr/>
            <p:nvPr/>
          </p:nvSpPr>
          <p:spPr>
            <a:xfrm>
              <a:off x="1259721" y="3664503"/>
              <a:ext cx="339090" cy="376555"/>
            </a:xfrm>
            <a:custGeom>
              <a:avLst/>
              <a:gdLst/>
              <a:ahLst/>
              <a:cxnLst/>
              <a:rect l="l" t="t" r="r" b="b"/>
              <a:pathLst>
                <a:path w="339090" h="376554">
                  <a:moveTo>
                    <a:pt x="0" y="0"/>
                  </a:moveTo>
                  <a:lnTo>
                    <a:pt x="0" y="376480"/>
                  </a:lnTo>
                  <a:lnTo>
                    <a:pt x="194873" y="376480"/>
                  </a:lnTo>
                  <a:lnTo>
                    <a:pt x="261806" y="367185"/>
                  </a:lnTo>
                  <a:lnTo>
                    <a:pt x="306387" y="342675"/>
                  </a:lnTo>
                  <a:lnTo>
                    <a:pt x="331222" y="308010"/>
                  </a:lnTo>
                  <a:lnTo>
                    <a:pt x="334955" y="288734"/>
                  </a:lnTo>
                  <a:lnTo>
                    <a:pt x="92719" y="288734"/>
                  </a:lnTo>
                  <a:lnTo>
                    <a:pt x="92719" y="225699"/>
                  </a:lnTo>
                  <a:lnTo>
                    <a:pt x="328395" y="225699"/>
                  </a:lnTo>
                  <a:lnTo>
                    <a:pt x="308948" y="200777"/>
                  </a:lnTo>
                  <a:lnTo>
                    <a:pt x="288342" y="186665"/>
                  </a:lnTo>
                  <a:lnTo>
                    <a:pt x="278975" y="182486"/>
                  </a:lnTo>
                  <a:lnTo>
                    <a:pt x="308058" y="166465"/>
                  </a:lnTo>
                  <a:lnTo>
                    <a:pt x="325274" y="144305"/>
                  </a:lnTo>
                  <a:lnTo>
                    <a:pt x="325439" y="143796"/>
                  </a:lnTo>
                  <a:lnTo>
                    <a:pt x="92803" y="143796"/>
                  </a:lnTo>
                  <a:lnTo>
                    <a:pt x="92719" y="81903"/>
                  </a:lnTo>
                  <a:lnTo>
                    <a:pt x="333183" y="81903"/>
                  </a:lnTo>
                  <a:lnTo>
                    <a:pt x="328306" y="57731"/>
                  </a:lnTo>
                  <a:lnTo>
                    <a:pt x="304671" y="27959"/>
                  </a:lnTo>
                  <a:lnTo>
                    <a:pt x="261426" y="7584"/>
                  </a:lnTo>
                  <a:lnTo>
                    <a:pt x="195386" y="31"/>
                  </a:lnTo>
                  <a:lnTo>
                    <a:pt x="0" y="0"/>
                  </a:lnTo>
                  <a:close/>
                </a:path>
                <a:path w="339090" h="376554">
                  <a:moveTo>
                    <a:pt x="328395" y="225699"/>
                  </a:moveTo>
                  <a:lnTo>
                    <a:pt x="221008" y="225699"/>
                  </a:lnTo>
                  <a:lnTo>
                    <a:pt x="221302" y="225741"/>
                  </a:lnTo>
                  <a:lnTo>
                    <a:pt x="232420" y="229124"/>
                  </a:lnTo>
                  <a:lnTo>
                    <a:pt x="241310" y="235953"/>
                  </a:lnTo>
                  <a:lnTo>
                    <a:pt x="247207" y="245393"/>
                  </a:lnTo>
                  <a:lnTo>
                    <a:pt x="249343" y="256609"/>
                  </a:lnTo>
                  <a:lnTo>
                    <a:pt x="246841" y="268844"/>
                  </a:lnTo>
                  <a:lnTo>
                    <a:pt x="240055" y="279025"/>
                  </a:lnTo>
                  <a:lnTo>
                    <a:pt x="230065" y="286029"/>
                  </a:lnTo>
                  <a:lnTo>
                    <a:pt x="217951" y="288734"/>
                  </a:lnTo>
                  <a:lnTo>
                    <a:pt x="334955" y="288734"/>
                  </a:lnTo>
                  <a:lnTo>
                    <a:pt x="338921" y="268253"/>
                  </a:lnTo>
                  <a:lnTo>
                    <a:pt x="329555" y="227186"/>
                  </a:lnTo>
                  <a:lnTo>
                    <a:pt x="328395" y="225699"/>
                  </a:lnTo>
                  <a:close/>
                </a:path>
                <a:path w="339090" h="376554">
                  <a:moveTo>
                    <a:pt x="333183" y="81903"/>
                  </a:moveTo>
                  <a:lnTo>
                    <a:pt x="224275" y="81903"/>
                  </a:lnTo>
                  <a:lnTo>
                    <a:pt x="224747" y="81997"/>
                  </a:lnTo>
                  <a:lnTo>
                    <a:pt x="235019" y="85723"/>
                  </a:lnTo>
                  <a:lnTo>
                    <a:pt x="243141" y="92467"/>
                  </a:lnTo>
                  <a:lnTo>
                    <a:pt x="248480" y="101494"/>
                  </a:lnTo>
                  <a:lnTo>
                    <a:pt x="250400" y="112069"/>
                  </a:lnTo>
                  <a:lnTo>
                    <a:pt x="248352" y="123093"/>
                  </a:lnTo>
                  <a:lnTo>
                    <a:pt x="242698" y="132727"/>
                  </a:lnTo>
                  <a:lnTo>
                    <a:pt x="234175" y="139909"/>
                  </a:lnTo>
                  <a:lnTo>
                    <a:pt x="223521" y="143576"/>
                  </a:lnTo>
                  <a:lnTo>
                    <a:pt x="92803" y="143796"/>
                  </a:lnTo>
                  <a:lnTo>
                    <a:pt x="325439" y="143796"/>
                  </a:lnTo>
                  <a:lnTo>
                    <a:pt x="333476" y="118983"/>
                  </a:lnTo>
                  <a:lnTo>
                    <a:pt x="335518" y="93473"/>
                  </a:lnTo>
                  <a:lnTo>
                    <a:pt x="333183" y="81903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  <p:sp>
          <p:nvSpPr>
            <p:cNvPr id="21" name="object 5">
              <a:extLst>
                <a:ext uri="{FF2B5EF4-FFF2-40B4-BE49-F238E27FC236}">
                  <a16:creationId xmlns:a16="http://schemas.microsoft.com/office/drawing/2014/main" id="{93A601D7-4955-4D7C-ACB6-923E669EF703}"/>
                </a:ext>
              </a:extLst>
            </p:cNvPr>
            <p:cNvSpPr/>
            <p:nvPr/>
          </p:nvSpPr>
          <p:spPr>
            <a:xfrm>
              <a:off x="2036153" y="3664565"/>
              <a:ext cx="330835" cy="377190"/>
            </a:xfrm>
            <a:custGeom>
              <a:avLst/>
              <a:gdLst/>
              <a:ahLst/>
              <a:cxnLst/>
              <a:rect l="l" t="t" r="r" b="b"/>
              <a:pathLst>
                <a:path w="330835" h="377189">
                  <a:moveTo>
                    <a:pt x="330225" y="290830"/>
                  </a:moveTo>
                  <a:lnTo>
                    <a:pt x="91986" y="290830"/>
                  </a:lnTo>
                  <a:lnTo>
                    <a:pt x="91986" y="226060"/>
                  </a:lnTo>
                  <a:lnTo>
                    <a:pt x="306755" y="226060"/>
                  </a:lnTo>
                  <a:lnTo>
                    <a:pt x="306755" y="142240"/>
                  </a:lnTo>
                  <a:lnTo>
                    <a:pt x="91859" y="142240"/>
                  </a:lnTo>
                  <a:lnTo>
                    <a:pt x="91859" y="82550"/>
                  </a:lnTo>
                  <a:lnTo>
                    <a:pt x="330085" y="82550"/>
                  </a:lnTo>
                  <a:lnTo>
                    <a:pt x="330085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42240"/>
                  </a:lnTo>
                  <a:lnTo>
                    <a:pt x="0" y="226060"/>
                  </a:lnTo>
                  <a:lnTo>
                    <a:pt x="0" y="290830"/>
                  </a:lnTo>
                  <a:lnTo>
                    <a:pt x="0" y="377190"/>
                  </a:lnTo>
                  <a:lnTo>
                    <a:pt x="330225" y="377190"/>
                  </a:lnTo>
                  <a:lnTo>
                    <a:pt x="330225" y="29083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B1DE8E91-7763-4093-91E4-6CF6F003B448}"/>
                </a:ext>
              </a:extLst>
            </p:cNvPr>
            <p:cNvSpPr/>
            <p:nvPr/>
          </p:nvSpPr>
          <p:spPr>
            <a:xfrm>
              <a:off x="1644435" y="3665051"/>
              <a:ext cx="335280" cy="377190"/>
            </a:xfrm>
            <a:custGeom>
              <a:avLst/>
              <a:gdLst/>
              <a:ahLst/>
              <a:cxnLst/>
              <a:rect l="l" t="t" r="r" b="b"/>
              <a:pathLst>
                <a:path w="335280" h="377189">
                  <a:moveTo>
                    <a:pt x="199669" y="0"/>
                  </a:moveTo>
                  <a:lnTo>
                    <a:pt x="0" y="0"/>
                  </a:lnTo>
                  <a:lnTo>
                    <a:pt x="0" y="376595"/>
                  </a:lnTo>
                  <a:lnTo>
                    <a:pt x="91683" y="376595"/>
                  </a:lnTo>
                  <a:lnTo>
                    <a:pt x="91683" y="224213"/>
                  </a:lnTo>
                  <a:lnTo>
                    <a:pt x="326253" y="224118"/>
                  </a:lnTo>
                  <a:lnTo>
                    <a:pt x="325144" y="219532"/>
                  </a:lnTo>
                  <a:lnTo>
                    <a:pt x="306446" y="197092"/>
                  </a:lnTo>
                  <a:lnTo>
                    <a:pt x="287747" y="185212"/>
                  </a:lnTo>
                  <a:lnTo>
                    <a:pt x="279248" y="181732"/>
                  </a:lnTo>
                  <a:lnTo>
                    <a:pt x="311398" y="171085"/>
                  </a:lnTo>
                  <a:lnTo>
                    <a:pt x="327907" y="158870"/>
                  </a:lnTo>
                  <a:lnTo>
                    <a:pt x="332465" y="142697"/>
                  </a:lnTo>
                  <a:lnTo>
                    <a:pt x="91368" y="142697"/>
                  </a:lnTo>
                  <a:lnTo>
                    <a:pt x="91368" y="82405"/>
                  </a:lnTo>
                  <a:lnTo>
                    <a:pt x="330982" y="82405"/>
                  </a:lnTo>
                  <a:lnTo>
                    <a:pt x="322904" y="48781"/>
                  </a:lnTo>
                  <a:lnTo>
                    <a:pt x="291714" y="18725"/>
                  </a:lnTo>
                  <a:lnTo>
                    <a:pt x="248299" y="3942"/>
                  </a:lnTo>
                  <a:lnTo>
                    <a:pt x="199669" y="0"/>
                  </a:lnTo>
                  <a:close/>
                </a:path>
                <a:path w="335280" h="377189">
                  <a:moveTo>
                    <a:pt x="326253" y="224118"/>
                  </a:moveTo>
                  <a:lnTo>
                    <a:pt x="192664" y="224118"/>
                  </a:lnTo>
                  <a:lnTo>
                    <a:pt x="212896" y="228524"/>
                  </a:lnTo>
                  <a:lnTo>
                    <a:pt x="229210" y="239988"/>
                  </a:lnTo>
                  <a:lnTo>
                    <a:pt x="240101" y="256850"/>
                  </a:lnTo>
                  <a:lnTo>
                    <a:pt x="244065" y="277447"/>
                  </a:lnTo>
                  <a:lnTo>
                    <a:pt x="244065" y="376260"/>
                  </a:lnTo>
                  <a:lnTo>
                    <a:pt x="333811" y="376239"/>
                  </a:lnTo>
                  <a:lnTo>
                    <a:pt x="333644" y="254693"/>
                  </a:lnTo>
                  <a:lnTo>
                    <a:pt x="326253" y="224118"/>
                  </a:lnTo>
                  <a:close/>
                </a:path>
                <a:path w="335280" h="377189">
                  <a:moveTo>
                    <a:pt x="330982" y="82405"/>
                  </a:moveTo>
                  <a:lnTo>
                    <a:pt x="220286" y="82405"/>
                  </a:lnTo>
                  <a:lnTo>
                    <a:pt x="231110" y="84408"/>
                  </a:lnTo>
                  <a:lnTo>
                    <a:pt x="240043" y="89930"/>
                  </a:lnTo>
                  <a:lnTo>
                    <a:pt x="246453" y="98242"/>
                  </a:lnTo>
                  <a:lnTo>
                    <a:pt x="249709" y="108614"/>
                  </a:lnTo>
                  <a:lnTo>
                    <a:pt x="249709" y="116834"/>
                  </a:lnTo>
                  <a:lnTo>
                    <a:pt x="220244" y="142655"/>
                  </a:lnTo>
                  <a:lnTo>
                    <a:pt x="91368" y="142697"/>
                  </a:lnTo>
                  <a:lnTo>
                    <a:pt x="332465" y="142697"/>
                  </a:lnTo>
                  <a:lnTo>
                    <a:pt x="333989" y="137289"/>
                  </a:lnTo>
                  <a:lnTo>
                    <a:pt x="334858" y="98541"/>
                  </a:lnTo>
                  <a:lnTo>
                    <a:pt x="330982" y="8240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1CBE5F1B-51A5-428B-90A1-E3145DA3F053}"/>
                </a:ext>
              </a:extLst>
            </p:cNvPr>
            <p:cNvSpPr/>
            <p:nvPr/>
          </p:nvSpPr>
          <p:spPr>
            <a:xfrm>
              <a:off x="848687" y="3664564"/>
              <a:ext cx="354965" cy="377190"/>
            </a:xfrm>
            <a:custGeom>
              <a:avLst/>
              <a:gdLst/>
              <a:ahLst/>
              <a:cxnLst/>
              <a:rect l="l" t="t" r="r" b="b"/>
              <a:pathLst>
                <a:path w="354965" h="377189">
                  <a:moveTo>
                    <a:pt x="354104" y="0"/>
                  </a:moveTo>
                  <a:lnTo>
                    <a:pt x="189460" y="303"/>
                  </a:lnTo>
                  <a:lnTo>
                    <a:pt x="133681" y="8175"/>
                  </a:lnTo>
                  <a:lnTo>
                    <a:pt x="89820" y="27103"/>
                  </a:lnTo>
                  <a:lnTo>
                    <a:pt x="52596" y="57207"/>
                  </a:lnTo>
                  <a:lnTo>
                    <a:pt x="21079" y="101104"/>
                  </a:lnTo>
                  <a:lnTo>
                    <a:pt x="2386" y="157627"/>
                  </a:lnTo>
                  <a:lnTo>
                    <a:pt x="0" y="187742"/>
                  </a:lnTo>
                  <a:lnTo>
                    <a:pt x="190" y="197329"/>
                  </a:lnTo>
                  <a:lnTo>
                    <a:pt x="16489" y="266259"/>
                  </a:lnTo>
                  <a:lnTo>
                    <a:pt x="38678" y="302234"/>
                  </a:lnTo>
                  <a:lnTo>
                    <a:pt x="68749" y="332267"/>
                  </a:lnTo>
                  <a:lnTo>
                    <a:pt x="105808" y="355235"/>
                  </a:lnTo>
                  <a:lnTo>
                    <a:pt x="142685" y="367390"/>
                  </a:lnTo>
                  <a:lnTo>
                    <a:pt x="208234" y="375925"/>
                  </a:lnTo>
                  <a:lnTo>
                    <a:pt x="354261" y="376690"/>
                  </a:lnTo>
                  <a:lnTo>
                    <a:pt x="354586" y="286043"/>
                  </a:lnTo>
                  <a:lnTo>
                    <a:pt x="351570" y="286085"/>
                  </a:lnTo>
                  <a:lnTo>
                    <a:pt x="330761" y="286407"/>
                  </a:lnTo>
                  <a:lnTo>
                    <a:pt x="283056" y="286781"/>
                  </a:lnTo>
                  <a:lnTo>
                    <a:pt x="227573" y="286371"/>
                  </a:lnTo>
                  <a:lnTo>
                    <a:pt x="183428" y="284336"/>
                  </a:lnTo>
                  <a:lnTo>
                    <a:pt x="139749" y="271800"/>
                  </a:lnTo>
                  <a:lnTo>
                    <a:pt x="94943" y="217002"/>
                  </a:lnTo>
                  <a:lnTo>
                    <a:pt x="90049" y="184811"/>
                  </a:lnTo>
                  <a:lnTo>
                    <a:pt x="96443" y="148666"/>
                  </a:lnTo>
                  <a:lnTo>
                    <a:pt x="143102" y="98331"/>
                  </a:lnTo>
                  <a:lnTo>
                    <a:pt x="180371" y="87390"/>
                  </a:lnTo>
                  <a:lnTo>
                    <a:pt x="274821" y="85208"/>
                  </a:lnTo>
                  <a:lnTo>
                    <a:pt x="353811" y="85630"/>
                  </a:lnTo>
                  <a:lnTo>
                    <a:pt x="35410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C4C1BD-836D-4EDC-B763-3EEAACC43891}"/>
              </a:ext>
            </a:extLst>
          </p:cNvPr>
          <p:cNvGrpSpPr/>
          <p:nvPr userDrawn="1"/>
        </p:nvGrpSpPr>
        <p:grpSpPr>
          <a:xfrm>
            <a:off x="10758474" y="482113"/>
            <a:ext cx="920764" cy="229061"/>
            <a:chOff x="848687" y="3664503"/>
            <a:chExt cx="1518301" cy="377738"/>
          </a:xfrm>
          <a:solidFill>
            <a:schemeClr val="accent6"/>
          </a:solidFill>
        </p:grpSpPr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312B9FE8-0E7C-4278-80F6-6DFE3EFABD14}"/>
                </a:ext>
              </a:extLst>
            </p:cNvPr>
            <p:cNvSpPr/>
            <p:nvPr/>
          </p:nvSpPr>
          <p:spPr>
            <a:xfrm>
              <a:off x="1259721" y="3664503"/>
              <a:ext cx="339090" cy="376555"/>
            </a:xfrm>
            <a:custGeom>
              <a:avLst/>
              <a:gdLst/>
              <a:ahLst/>
              <a:cxnLst/>
              <a:rect l="l" t="t" r="r" b="b"/>
              <a:pathLst>
                <a:path w="339090" h="376554">
                  <a:moveTo>
                    <a:pt x="0" y="0"/>
                  </a:moveTo>
                  <a:lnTo>
                    <a:pt x="0" y="376480"/>
                  </a:lnTo>
                  <a:lnTo>
                    <a:pt x="194873" y="376480"/>
                  </a:lnTo>
                  <a:lnTo>
                    <a:pt x="261806" y="367185"/>
                  </a:lnTo>
                  <a:lnTo>
                    <a:pt x="306387" y="342675"/>
                  </a:lnTo>
                  <a:lnTo>
                    <a:pt x="331222" y="308010"/>
                  </a:lnTo>
                  <a:lnTo>
                    <a:pt x="334955" y="288734"/>
                  </a:lnTo>
                  <a:lnTo>
                    <a:pt x="92719" y="288734"/>
                  </a:lnTo>
                  <a:lnTo>
                    <a:pt x="92719" y="225699"/>
                  </a:lnTo>
                  <a:lnTo>
                    <a:pt x="328395" y="225699"/>
                  </a:lnTo>
                  <a:lnTo>
                    <a:pt x="308948" y="200777"/>
                  </a:lnTo>
                  <a:lnTo>
                    <a:pt x="288342" y="186665"/>
                  </a:lnTo>
                  <a:lnTo>
                    <a:pt x="278975" y="182486"/>
                  </a:lnTo>
                  <a:lnTo>
                    <a:pt x="308058" y="166465"/>
                  </a:lnTo>
                  <a:lnTo>
                    <a:pt x="325274" y="144305"/>
                  </a:lnTo>
                  <a:lnTo>
                    <a:pt x="325439" y="143796"/>
                  </a:lnTo>
                  <a:lnTo>
                    <a:pt x="92803" y="143796"/>
                  </a:lnTo>
                  <a:lnTo>
                    <a:pt x="92719" y="81903"/>
                  </a:lnTo>
                  <a:lnTo>
                    <a:pt x="333183" y="81903"/>
                  </a:lnTo>
                  <a:lnTo>
                    <a:pt x="328306" y="57731"/>
                  </a:lnTo>
                  <a:lnTo>
                    <a:pt x="304671" y="27959"/>
                  </a:lnTo>
                  <a:lnTo>
                    <a:pt x="261426" y="7584"/>
                  </a:lnTo>
                  <a:lnTo>
                    <a:pt x="195386" y="31"/>
                  </a:lnTo>
                  <a:lnTo>
                    <a:pt x="0" y="0"/>
                  </a:lnTo>
                  <a:close/>
                </a:path>
                <a:path w="339090" h="376554">
                  <a:moveTo>
                    <a:pt x="328395" y="225699"/>
                  </a:moveTo>
                  <a:lnTo>
                    <a:pt x="221008" y="225699"/>
                  </a:lnTo>
                  <a:lnTo>
                    <a:pt x="221302" y="225741"/>
                  </a:lnTo>
                  <a:lnTo>
                    <a:pt x="232420" y="229124"/>
                  </a:lnTo>
                  <a:lnTo>
                    <a:pt x="241310" y="235953"/>
                  </a:lnTo>
                  <a:lnTo>
                    <a:pt x="247207" y="245393"/>
                  </a:lnTo>
                  <a:lnTo>
                    <a:pt x="249343" y="256609"/>
                  </a:lnTo>
                  <a:lnTo>
                    <a:pt x="246841" y="268844"/>
                  </a:lnTo>
                  <a:lnTo>
                    <a:pt x="240055" y="279025"/>
                  </a:lnTo>
                  <a:lnTo>
                    <a:pt x="230065" y="286029"/>
                  </a:lnTo>
                  <a:lnTo>
                    <a:pt x="217951" y="288734"/>
                  </a:lnTo>
                  <a:lnTo>
                    <a:pt x="334955" y="288734"/>
                  </a:lnTo>
                  <a:lnTo>
                    <a:pt x="338921" y="268253"/>
                  </a:lnTo>
                  <a:lnTo>
                    <a:pt x="329555" y="227186"/>
                  </a:lnTo>
                  <a:lnTo>
                    <a:pt x="328395" y="225699"/>
                  </a:lnTo>
                  <a:close/>
                </a:path>
                <a:path w="339090" h="376554">
                  <a:moveTo>
                    <a:pt x="333183" y="81903"/>
                  </a:moveTo>
                  <a:lnTo>
                    <a:pt x="224275" y="81903"/>
                  </a:lnTo>
                  <a:lnTo>
                    <a:pt x="224747" y="81997"/>
                  </a:lnTo>
                  <a:lnTo>
                    <a:pt x="235019" y="85723"/>
                  </a:lnTo>
                  <a:lnTo>
                    <a:pt x="243141" y="92467"/>
                  </a:lnTo>
                  <a:lnTo>
                    <a:pt x="248480" y="101494"/>
                  </a:lnTo>
                  <a:lnTo>
                    <a:pt x="250400" y="112069"/>
                  </a:lnTo>
                  <a:lnTo>
                    <a:pt x="248352" y="123093"/>
                  </a:lnTo>
                  <a:lnTo>
                    <a:pt x="242698" y="132727"/>
                  </a:lnTo>
                  <a:lnTo>
                    <a:pt x="234175" y="139909"/>
                  </a:lnTo>
                  <a:lnTo>
                    <a:pt x="223521" y="143576"/>
                  </a:lnTo>
                  <a:lnTo>
                    <a:pt x="92803" y="143796"/>
                  </a:lnTo>
                  <a:lnTo>
                    <a:pt x="325439" y="143796"/>
                  </a:lnTo>
                  <a:lnTo>
                    <a:pt x="333476" y="118983"/>
                  </a:lnTo>
                  <a:lnTo>
                    <a:pt x="335518" y="93473"/>
                  </a:lnTo>
                  <a:lnTo>
                    <a:pt x="333183" y="81903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AD1D8B5D-D461-4A39-B96F-72104978F0B2}"/>
                </a:ext>
              </a:extLst>
            </p:cNvPr>
            <p:cNvSpPr/>
            <p:nvPr/>
          </p:nvSpPr>
          <p:spPr>
            <a:xfrm>
              <a:off x="2036153" y="3664565"/>
              <a:ext cx="330835" cy="377190"/>
            </a:xfrm>
            <a:custGeom>
              <a:avLst/>
              <a:gdLst/>
              <a:ahLst/>
              <a:cxnLst/>
              <a:rect l="l" t="t" r="r" b="b"/>
              <a:pathLst>
                <a:path w="330835" h="377189">
                  <a:moveTo>
                    <a:pt x="330225" y="290830"/>
                  </a:moveTo>
                  <a:lnTo>
                    <a:pt x="91986" y="290830"/>
                  </a:lnTo>
                  <a:lnTo>
                    <a:pt x="91986" y="226060"/>
                  </a:lnTo>
                  <a:lnTo>
                    <a:pt x="306755" y="226060"/>
                  </a:lnTo>
                  <a:lnTo>
                    <a:pt x="306755" y="142240"/>
                  </a:lnTo>
                  <a:lnTo>
                    <a:pt x="91859" y="142240"/>
                  </a:lnTo>
                  <a:lnTo>
                    <a:pt x="91859" y="82550"/>
                  </a:lnTo>
                  <a:lnTo>
                    <a:pt x="330085" y="82550"/>
                  </a:lnTo>
                  <a:lnTo>
                    <a:pt x="330085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42240"/>
                  </a:lnTo>
                  <a:lnTo>
                    <a:pt x="0" y="226060"/>
                  </a:lnTo>
                  <a:lnTo>
                    <a:pt x="0" y="290830"/>
                  </a:lnTo>
                  <a:lnTo>
                    <a:pt x="0" y="377190"/>
                  </a:lnTo>
                  <a:lnTo>
                    <a:pt x="330225" y="377190"/>
                  </a:lnTo>
                  <a:lnTo>
                    <a:pt x="330225" y="29083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  <p:sp>
          <p:nvSpPr>
            <p:cNvPr id="17" name="object 6">
              <a:extLst>
                <a:ext uri="{FF2B5EF4-FFF2-40B4-BE49-F238E27FC236}">
                  <a16:creationId xmlns:a16="http://schemas.microsoft.com/office/drawing/2014/main" id="{39D9C90F-C6DF-4D3D-BA85-FC0447837BB6}"/>
                </a:ext>
              </a:extLst>
            </p:cNvPr>
            <p:cNvSpPr/>
            <p:nvPr/>
          </p:nvSpPr>
          <p:spPr>
            <a:xfrm>
              <a:off x="1644435" y="3665051"/>
              <a:ext cx="335280" cy="377190"/>
            </a:xfrm>
            <a:custGeom>
              <a:avLst/>
              <a:gdLst/>
              <a:ahLst/>
              <a:cxnLst/>
              <a:rect l="l" t="t" r="r" b="b"/>
              <a:pathLst>
                <a:path w="335280" h="377189">
                  <a:moveTo>
                    <a:pt x="199669" y="0"/>
                  </a:moveTo>
                  <a:lnTo>
                    <a:pt x="0" y="0"/>
                  </a:lnTo>
                  <a:lnTo>
                    <a:pt x="0" y="376595"/>
                  </a:lnTo>
                  <a:lnTo>
                    <a:pt x="91683" y="376595"/>
                  </a:lnTo>
                  <a:lnTo>
                    <a:pt x="91683" y="224213"/>
                  </a:lnTo>
                  <a:lnTo>
                    <a:pt x="326253" y="224118"/>
                  </a:lnTo>
                  <a:lnTo>
                    <a:pt x="325144" y="219532"/>
                  </a:lnTo>
                  <a:lnTo>
                    <a:pt x="306446" y="197092"/>
                  </a:lnTo>
                  <a:lnTo>
                    <a:pt x="287747" y="185212"/>
                  </a:lnTo>
                  <a:lnTo>
                    <a:pt x="279248" y="181732"/>
                  </a:lnTo>
                  <a:lnTo>
                    <a:pt x="311398" y="171085"/>
                  </a:lnTo>
                  <a:lnTo>
                    <a:pt x="327907" y="158870"/>
                  </a:lnTo>
                  <a:lnTo>
                    <a:pt x="332465" y="142697"/>
                  </a:lnTo>
                  <a:lnTo>
                    <a:pt x="91368" y="142697"/>
                  </a:lnTo>
                  <a:lnTo>
                    <a:pt x="91368" y="82405"/>
                  </a:lnTo>
                  <a:lnTo>
                    <a:pt x="330982" y="82405"/>
                  </a:lnTo>
                  <a:lnTo>
                    <a:pt x="322904" y="48781"/>
                  </a:lnTo>
                  <a:lnTo>
                    <a:pt x="291714" y="18725"/>
                  </a:lnTo>
                  <a:lnTo>
                    <a:pt x="248299" y="3942"/>
                  </a:lnTo>
                  <a:lnTo>
                    <a:pt x="199669" y="0"/>
                  </a:lnTo>
                  <a:close/>
                </a:path>
                <a:path w="335280" h="377189">
                  <a:moveTo>
                    <a:pt x="326253" y="224118"/>
                  </a:moveTo>
                  <a:lnTo>
                    <a:pt x="192664" y="224118"/>
                  </a:lnTo>
                  <a:lnTo>
                    <a:pt x="212896" y="228524"/>
                  </a:lnTo>
                  <a:lnTo>
                    <a:pt x="229210" y="239988"/>
                  </a:lnTo>
                  <a:lnTo>
                    <a:pt x="240101" y="256850"/>
                  </a:lnTo>
                  <a:lnTo>
                    <a:pt x="244065" y="277447"/>
                  </a:lnTo>
                  <a:lnTo>
                    <a:pt x="244065" y="376260"/>
                  </a:lnTo>
                  <a:lnTo>
                    <a:pt x="333811" y="376239"/>
                  </a:lnTo>
                  <a:lnTo>
                    <a:pt x="333644" y="254693"/>
                  </a:lnTo>
                  <a:lnTo>
                    <a:pt x="326253" y="224118"/>
                  </a:lnTo>
                  <a:close/>
                </a:path>
                <a:path w="335280" h="377189">
                  <a:moveTo>
                    <a:pt x="330982" y="82405"/>
                  </a:moveTo>
                  <a:lnTo>
                    <a:pt x="220286" y="82405"/>
                  </a:lnTo>
                  <a:lnTo>
                    <a:pt x="231110" y="84408"/>
                  </a:lnTo>
                  <a:lnTo>
                    <a:pt x="240043" y="89930"/>
                  </a:lnTo>
                  <a:lnTo>
                    <a:pt x="246453" y="98242"/>
                  </a:lnTo>
                  <a:lnTo>
                    <a:pt x="249709" y="108614"/>
                  </a:lnTo>
                  <a:lnTo>
                    <a:pt x="249709" y="116834"/>
                  </a:lnTo>
                  <a:lnTo>
                    <a:pt x="220244" y="142655"/>
                  </a:lnTo>
                  <a:lnTo>
                    <a:pt x="91368" y="142697"/>
                  </a:lnTo>
                  <a:lnTo>
                    <a:pt x="332465" y="142697"/>
                  </a:lnTo>
                  <a:lnTo>
                    <a:pt x="333989" y="137289"/>
                  </a:lnTo>
                  <a:lnTo>
                    <a:pt x="334858" y="98541"/>
                  </a:lnTo>
                  <a:lnTo>
                    <a:pt x="330982" y="8240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  <p:sp>
          <p:nvSpPr>
            <p:cNvPr id="18" name="object 7">
              <a:extLst>
                <a:ext uri="{FF2B5EF4-FFF2-40B4-BE49-F238E27FC236}">
                  <a16:creationId xmlns:a16="http://schemas.microsoft.com/office/drawing/2014/main" id="{B15727E1-A84F-4079-B2EF-9C1588B91D4D}"/>
                </a:ext>
              </a:extLst>
            </p:cNvPr>
            <p:cNvSpPr/>
            <p:nvPr/>
          </p:nvSpPr>
          <p:spPr>
            <a:xfrm>
              <a:off x="848687" y="3664564"/>
              <a:ext cx="354965" cy="377190"/>
            </a:xfrm>
            <a:custGeom>
              <a:avLst/>
              <a:gdLst/>
              <a:ahLst/>
              <a:cxnLst/>
              <a:rect l="l" t="t" r="r" b="b"/>
              <a:pathLst>
                <a:path w="354965" h="377189">
                  <a:moveTo>
                    <a:pt x="354104" y="0"/>
                  </a:moveTo>
                  <a:lnTo>
                    <a:pt x="189460" y="303"/>
                  </a:lnTo>
                  <a:lnTo>
                    <a:pt x="133681" y="8175"/>
                  </a:lnTo>
                  <a:lnTo>
                    <a:pt x="89820" y="27103"/>
                  </a:lnTo>
                  <a:lnTo>
                    <a:pt x="52596" y="57207"/>
                  </a:lnTo>
                  <a:lnTo>
                    <a:pt x="21079" y="101104"/>
                  </a:lnTo>
                  <a:lnTo>
                    <a:pt x="2386" y="157627"/>
                  </a:lnTo>
                  <a:lnTo>
                    <a:pt x="0" y="187742"/>
                  </a:lnTo>
                  <a:lnTo>
                    <a:pt x="190" y="197329"/>
                  </a:lnTo>
                  <a:lnTo>
                    <a:pt x="16489" y="266259"/>
                  </a:lnTo>
                  <a:lnTo>
                    <a:pt x="38678" y="302234"/>
                  </a:lnTo>
                  <a:lnTo>
                    <a:pt x="68749" y="332267"/>
                  </a:lnTo>
                  <a:lnTo>
                    <a:pt x="105808" y="355235"/>
                  </a:lnTo>
                  <a:lnTo>
                    <a:pt x="142685" y="367390"/>
                  </a:lnTo>
                  <a:lnTo>
                    <a:pt x="208234" y="375925"/>
                  </a:lnTo>
                  <a:lnTo>
                    <a:pt x="354261" y="376690"/>
                  </a:lnTo>
                  <a:lnTo>
                    <a:pt x="354586" y="286043"/>
                  </a:lnTo>
                  <a:lnTo>
                    <a:pt x="351570" y="286085"/>
                  </a:lnTo>
                  <a:lnTo>
                    <a:pt x="330761" y="286407"/>
                  </a:lnTo>
                  <a:lnTo>
                    <a:pt x="283056" y="286781"/>
                  </a:lnTo>
                  <a:lnTo>
                    <a:pt x="227573" y="286371"/>
                  </a:lnTo>
                  <a:lnTo>
                    <a:pt x="183428" y="284336"/>
                  </a:lnTo>
                  <a:lnTo>
                    <a:pt x="139749" y="271800"/>
                  </a:lnTo>
                  <a:lnTo>
                    <a:pt x="94943" y="217002"/>
                  </a:lnTo>
                  <a:lnTo>
                    <a:pt x="90049" y="184811"/>
                  </a:lnTo>
                  <a:lnTo>
                    <a:pt x="96443" y="148666"/>
                  </a:lnTo>
                  <a:lnTo>
                    <a:pt x="143102" y="98331"/>
                  </a:lnTo>
                  <a:lnTo>
                    <a:pt x="180371" y="87390"/>
                  </a:lnTo>
                  <a:lnTo>
                    <a:pt x="274821" y="85208"/>
                  </a:lnTo>
                  <a:lnTo>
                    <a:pt x="353811" y="85630"/>
                  </a:lnTo>
                  <a:lnTo>
                    <a:pt x="35410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solidFill>
                  <a:schemeClr val="accent3"/>
                </a:solidFill>
                <a:latin typeface="Calibre" panose="020B050303020206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322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+ no Subheading +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id="{196D6582-4EEB-4B56-93E7-9140E1B674D7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3594409" y="1617663"/>
            <a:ext cx="3474729" cy="4764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4" name="Content Placeholder 20">
            <a:extLst>
              <a:ext uri="{FF2B5EF4-FFF2-40B4-BE49-F238E27FC236}">
                <a16:creationId xmlns:a16="http://schemas.microsoft.com/office/drawing/2014/main" id="{E75F33F6-0A58-474C-B6DA-81A66074D158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7693334" y="1618456"/>
            <a:ext cx="3473142" cy="4764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7405448-4BB4-44F3-B6CC-224CE96172CE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BF2B94-1837-4093-A56F-6E0AB25661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DC34ECF-03B3-486C-ADEE-66E4B678A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5031B-3064-476B-97FA-9EA41C18A7F4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1177" y="3492063"/>
            <a:ext cx="1947861" cy="2500313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4070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+ Subheading + Notes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3B43F8BF-DEF3-4B33-9F57-9D925560A69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84576" y="917539"/>
            <a:ext cx="3997324" cy="708232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id="{196D6582-4EEB-4B56-93E7-9140E1B674D7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3594409" y="1617663"/>
            <a:ext cx="3987491" cy="4764087"/>
          </a:xfrm>
        </p:spPr>
        <p:txBody>
          <a:bodyPr r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4" name="Content Placeholder 20">
            <a:extLst>
              <a:ext uri="{FF2B5EF4-FFF2-40B4-BE49-F238E27FC236}">
                <a16:creationId xmlns:a16="http://schemas.microsoft.com/office/drawing/2014/main" id="{E75F33F6-0A58-474C-B6DA-81A66074D158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7693334" y="1618456"/>
            <a:ext cx="1936442" cy="4764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4D09F56-9A31-4162-B88E-6645B27B14D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81911" y="917539"/>
            <a:ext cx="3997324" cy="708232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7405448-4BB4-44F3-B6CC-224CE96172CE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BF2B94-1837-4093-A56F-6E0AB25661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DC34ECF-03B3-486C-ADEE-66E4B678A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Content Placeholder 20">
            <a:extLst>
              <a:ext uri="{FF2B5EF4-FFF2-40B4-BE49-F238E27FC236}">
                <a16:creationId xmlns:a16="http://schemas.microsoft.com/office/drawing/2014/main" id="{EFA96B3F-6381-41B4-99C1-1577012ECA2E}"/>
              </a:ext>
            </a:extLst>
          </p:cNvPr>
          <p:cNvSpPr>
            <a:spLocks noGrp="1"/>
          </p:cNvSpPr>
          <p:nvPr>
            <p:ph sz="quarter" idx="44"/>
          </p:nvPr>
        </p:nvSpPr>
        <p:spPr>
          <a:xfrm>
            <a:off x="9742796" y="1613071"/>
            <a:ext cx="1936442" cy="4764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4FA46-6FE7-4902-8256-5FAA4C988C2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11177" y="3492064"/>
            <a:ext cx="1947861" cy="2500312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605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 Column +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62755-0C65-4BE0-A5A7-D86C17C7F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9F517510-6DF3-46D3-8B28-CC24695C567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84575" y="921205"/>
            <a:ext cx="2460625" cy="578984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CC771E94-59C1-4D28-AB54-6413CE3911C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4738" y="921205"/>
            <a:ext cx="2460625" cy="578984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D7303290-E059-46C7-B9D5-52B23685643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707438" y="921204"/>
            <a:ext cx="2460625" cy="578984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2F9A9A-F488-4434-A4E9-6067B6E3316D}"/>
              </a:ext>
            </a:extLst>
          </p:cNvPr>
          <p:cNvSpPr>
            <a:spLocks noGrp="1"/>
          </p:cNvSpPr>
          <p:nvPr>
            <p:ph sz="quarter" idx="47"/>
          </p:nvPr>
        </p:nvSpPr>
        <p:spPr>
          <a:xfrm>
            <a:off x="3584575" y="1615581"/>
            <a:ext cx="2451100" cy="477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05E2AA67-294D-44E6-802E-395517F6C1A7}"/>
              </a:ext>
            </a:extLst>
          </p:cNvPr>
          <p:cNvSpPr>
            <a:spLocks noGrp="1"/>
          </p:cNvSpPr>
          <p:nvPr>
            <p:ph sz="quarter" idx="48"/>
          </p:nvPr>
        </p:nvSpPr>
        <p:spPr>
          <a:xfrm>
            <a:off x="6159500" y="1615581"/>
            <a:ext cx="2451100" cy="477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8743C110-DC20-4390-A47A-8AB1F9DB5F4C}"/>
              </a:ext>
            </a:extLst>
          </p:cNvPr>
          <p:cNvSpPr>
            <a:spLocks noGrp="1"/>
          </p:cNvSpPr>
          <p:nvPr>
            <p:ph sz="quarter" idx="49"/>
          </p:nvPr>
        </p:nvSpPr>
        <p:spPr>
          <a:xfrm>
            <a:off x="8712200" y="1613050"/>
            <a:ext cx="2451100" cy="477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303E485-437D-430C-90FD-0B098DCEC883}"/>
              </a:ext>
            </a:extLst>
          </p:cNvPr>
          <p:cNvCxnSpPr>
            <a:cxnSpLocks/>
          </p:cNvCxnSpPr>
          <p:nvPr userDrawn="1"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82FCAD7-8E2A-406D-BD68-62118ED93FB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963A2-3336-4B99-AF48-71CBF0C80022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511177" y="3492063"/>
            <a:ext cx="1947861" cy="2500313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609657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Full 3 Column +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62755-0C65-4BE0-A5A7-D86C17C7F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2F9A9A-F488-4434-A4E9-6067B6E3316D}"/>
              </a:ext>
            </a:extLst>
          </p:cNvPr>
          <p:cNvSpPr>
            <a:spLocks noGrp="1"/>
          </p:cNvSpPr>
          <p:nvPr>
            <p:ph sz="quarter" idx="47"/>
          </p:nvPr>
        </p:nvSpPr>
        <p:spPr>
          <a:xfrm>
            <a:off x="3584575" y="476250"/>
            <a:ext cx="2451100" cy="4149725"/>
          </a:xfrm>
        </p:spPr>
        <p:txBody>
          <a:bodyPr l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05E2AA67-294D-44E6-802E-395517F6C1A7}"/>
              </a:ext>
            </a:extLst>
          </p:cNvPr>
          <p:cNvSpPr>
            <a:spLocks noGrp="1"/>
          </p:cNvSpPr>
          <p:nvPr>
            <p:ph sz="quarter" idx="48"/>
          </p:nvPr>
        </p:nvSpPr>
        <p:spPr>
          <a:xfrm>
            <a:off x="6159500" y="476250"/>
            <a:ext cx="2451100" cy="4149725"/>
          </a:xfrm>
        </p:spPr>
        <p:txBody>
          <a:bodyPr l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8743C110-DC20-4390-A47A-8AB1F9DB5F4C}"/>
              </a:ext>
            </a:extLst>
          </p:cNvPr>
          <p:cNvSpPr>
            <a:spLocks noGrp="1"/>
          </p:cNvSpPr>
          <p:nvPr>
            <p:ph sz="quarter" idx="49"/>
          </p:nvPr>
        </p:nvSpPr>
        <p:spPr>
          <a:xfrm>
            <a:off x="8712200" y="476250"/>
            <a:ext cx="2451100" cy="4149725"/>
          </a:xfrm>
        </p:spPr>
        <p:txBody>
          <a:bodyPr l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303E485-437D-430C-90FD-0B098DCEC883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82FCAD7-8E2A-406D-BD68-62118ED93FB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6B5034FC-0DAB-406B-8F74-D0088F3D63FC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584575" y="4727575"/>
            <a:ext cx="2451100" cy="1654175"/>
          </a:xfrm>
          <a:solidFill>
            <a:schemeClr val="accent3">
              <a:alpha val="30000"/>
            </a:schemeClr>
          </a:solidFill>
        </p:spPr>
        <p:txBody>
          <a:bodyPr lIns="108000" tIns="108000" rIns="108000" bIns="108000"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8939B7DF-0B65-4F1D-9F25-892EFFD0E90E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6156327" y="4727575"/>
            <a:ext cx="2451100" cy="1654175"/>
          </a:xfrm>
          <a:solidFill>
            <a:schemeClr val="accent3">
              <a:alpha val="30000"/>
            </a:schemeClr>
          </a:solidFill>
        </p:spPr>
        <p:txBody>
          <a:bodyPr lIns="108000" tIns="108000" rIns="108000" bIns="108000"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95C9339B-7C22-413E-A8E2-C887BAE5F451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8707438" y="4727574"/>
            <a:ext cx="2451100" cy="1654175"/>
          </a:xfrm>
          <a:solidFill>
            <a:schemeClr val="accent3">
              <a:alpha val="30000"/>
            </a:schemeClr>
          </a:solidFill>
        </p:spPr>
        <p:txBody>
          <a:bodyPr lIns="108000" tIns="108000" rIns="108000" bIns="108000"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0E07F-5689-4C14-AF30-F38B4170B540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511177" y="3492064"/>
            <a:ext cx="1947861" cy="2500312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03798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3 Column +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62755-0C65-4BE0-A5A7-D86C17C7F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303E485-437D-430C-90FD-0B098DCEC883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82FCAD7-8E2A-406D-BD68-62118ED93FB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17CE7236-8CBB-4625-955D-4A2E27F5CC8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584575" y="3478213"/>
            <a:ext cx="2460625" cy="2693987"/>
          </a:xfrm>
        </p:spPr>
        <p:txBody>
          <a:bodyPr tIns="0"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Calibre Semibold" panose="020B0703030202060203" pitchFamily="34" charset="0"/>
              </a:defRPr>
            </a:lvl1pPr>
            <a:lvl2pPr marL="0" indent="0">
              <a:buFontTx/>
              <a:buNone/>
              <a:defRPr sz="2200">
                <a:solidFill>
                  <a:schemeClr val="tx1"/>
                </a:solidFill>
                <a:latin typeface="Calibre Light" panose="020B0303030202060203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A87E9A59-7A55-434F-8D1C-0C9DCD36677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155270" y="3478213"/>
            <a:ext cx="2451097" cy="2693987"/>
          </a:xfrm>
        </p:spPr>
        <p:txBody>
          <a:bodyPr tIns="0"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Calibre Semibold" panose="020B0703030202060203" pitchFamily="34" charset="0"/>
              </a:defRPr>
            </a:lvl1pPr>
            <a:lvl2pPr marL="0" indent="0">
              <a:buFontTx/>
              <a:buNone/>
              <a:defRPr sz="2200">
                <a:solidFill>
                  <a:schemeClr val="tx1"/>
                </a:solidFill>
                <a:latin typeface="Calibre Light" panose="020B0303030202060203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6209132C-9A7A-484F-9D6B-45592AEFBE4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707438" y="3478213"/>
            <a:ext cx="2468858" cy="2693987"/>
          </a:xfrm>
        </p:spPr>
        <p:txBody>
          <a:bodyPr tIns="0"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Calibre Semibold" panose="020B0703030202060203" pitchFamily="34" charset="0"/>
              </a:defRPr>
            </a:lvl1pPr>
            <a:lvl2pPr marL="0" indent="0">
              <a:buFontTx/>
              <a:buNone/>
              <a:defRPr sz="2200">
                <a:solidFill>
                  <a:schemeClr val="tx1"/>
                </a:solidFill>
                <a:latin typeface="Calibre Light" panose="020B0303030202060203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5863F80-DEFD-4E1D-B527-6D80C6B8818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584575" y="1601788"/>
            <a:ext cx="2457450" cy="1562100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1ABC8741-43F1-4A15-8BF4-505E3E27EE0E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149977" y="1601788"/>
            <a:ext cx="2451097" cy="1562100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39D9A9A2-3D13-43EA-8AA3-15C6AC78374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715378" y="1601788"/>
            <a:ext cx="2451097" cy="1562100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E8D271B-8A82-4C1B-B080-146AA0E4975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84575" y="921205"/>
            <a:ext cx="2460625" cy="578984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9CCF8521-5141-4B14-80D2-197CB001087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4738" y="921205"/>
            <a:ext cx="2460625" cy="578984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B7436881-B440-46EC-898C-FC6390EB74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707438" y="921204"/>
            <a:ext cx="2460625" cy="578984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17E6A-3149-45B1-ADA5-C9F269650E0E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11177" y="3492063"/>
            <a:ext cx="1947861" cy="2500313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1933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Image 3 Column +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62755-0C65-4BE0-A5A7-D86C17C7F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303E485-437D-430C-90FD-0B098DCEC883}"/>
              </a:ext>
            </a:extLst>
          </p:cNvPr>
          <p:cNvCxnSpPr>
            <a:cxnSpLocks/>
          </p:cNvCxnSpPr>
          <p:nvPr userDrawn="1"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82FCAD7-8E2A-406D-BD68-62118ED93FB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17CE7236-8CBB-4625-955D-4A2E27F5CC8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584575" y="3478213"/>
            <a:ext cx="2460625" cy="2693987"/>
          </a:xfrm>
        </p:spPr>
        <p:txBody>
          <a:bodyPr tIns="0"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Calibre Semibold" panose="020B0703030202060203" pitchFamily="34" charset="0"/>
              </a:defRPr>
            </a:lvl1pPr>
            <a:lvl2pPr marL="0" indent="0">
              <a:buFontTx/>
              <a:buNone/>
              <a:defRPr sz="2200">
                <a:solidFill>
                  <a:schemeClr val="tx1"/>
                </a:solidFill>
                <a:latin typeface="Calibre Light" panose="020B0303030202060203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A87E9A59-7A55-434F-8D1C-0C9DCD36677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155270" y="3478213"/>
            <a:ext cx="2451097" cy="2693987"/>
          </a:xfrm>
        </p:spPr>
        <p:txBody>
          <a:bodyPr tIns="0"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Calibre Semibold" panose="020B0703030202060203" pitchFamily="34" charset="0"/>
              </a:defRPr>
            </a:lvl1pPr>
            <a:lvl2pPr marL="0" indent="0">
              <a:buFontTx/>
              <a:buNone/>
              <a:defRPr sz="2200">
                <a:solidFill>
                  <a:schemeClr val="tx1"/>
                </a:solidFill>
                <a:latin typeface="Calibre Light" panose="020B0303030202060203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6209132C-9A7A-484F-9D6B-45592AEFBE4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707438" y="3478213"/>
            <a:ext cx="2468858" cy="2693987"/>
          </a:xfrm>
        </p:spPr>
        <p:txBody>
          <a:bodyPr tIns="0"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Calibre Semibold" panose="020B0703030202060203" pitchFamily="34" charset="0"/>
              </a:defRPr>
            </a:lvl1pPr>
            <a:lvl2pPr marL="0" indent="0">
              <a:buFontTx/>
              <a:buNone/>
              <a:defRPr sz="2200">
                <a:solidFill>
                  <a:schemeClr val="tx1"/>
                </a:solidFill>
                <a:latin typeface="Calibre Light" panose="020B0303030202060203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5863F80-DEFD-4E1D-B527-6D80C6B8818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584575" y="1601788"/>
            <a:ext cx="2457450" cy="1562100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1ABC8741-43F1-4A15-8BF4-505E3E27EE0E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149977" y="1601788"/>
            <a:ext cx="2451097" cy="1562100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39D9A9A2-3D13-43EA-8AA3-15C6AC78374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715378" y="1601788"/>
            <a:ext cx="2451097" cy="1562100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E8D271B-8A82-4C1B-B080-146AA0E4975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84575" y="921205"/>
            <a:ext cx="2460625" cy="578984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9CCF8521-5141-4B14-80D2-197CB001087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4738" y="921205"/>
            <a:ext cx="2460625" cy="578984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B7436881-B440-46EC-898C-FC6390EB74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707438" y="921204"/>
            <a:ext cx="2460625" cy="578984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22C65D-4458-48CD-9A59-DE738BBB71B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11177" y="3492064"/>
            <a:ext cx="1947861" cy="2500312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01450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57B03FB-3DDD-43D5-937D-82E8E760C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6FCBAB6-F45A-4A9F-AFC0-FA89B4BE41E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105276" y="484190"/>
            <a:ext cx="1016000" cy="1325564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ED2347-1D76-4489-8CB6-EF76C445784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538046" y="430322"/>
            <a:ext cx="2043854" cy="1069866"/>
          </a:xfrm>
        </p:spPr>
        <p:txBody>
          <a:bodyPr tIns="0"/>
          <a:lstStyle>
            <a:lvl1pPr>
              <a:spcAft>
                <a:spcPts val="300"/>
              </a:spcAft>
              <a:defRPr sz="1000" cap="all" baseline="0">
                <a:latin typeface="+mn-lt"/>
              </a:defRPr>
            </a:lvl1pPr>
            <a:lvl2pPr>
              <a:spcAft>
                <a:spcPts val="18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5pPr marL="0" indent="0">
              <a:buFontTx/>
              <a:buNone/>
              <a:defRPr sz="1400">
                <a:latin typeface="Calibre Semibold" panose="020B0703030202060203" pitchFamily="34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253D3638-C1FA-4BB6-A595-DF30DAE469B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635384" y="430322"/>
            <a:ext cx="2043854" cy="1069866"/>
          </a:xfrm>
        </p:spPr>
        <p:txBody>
          <a:bodyPr tIns="0"/>
          <a:lstStyle>
            <a:lvl1pPr>
              <a:spcAft>
                <a:spcPts val="300"/>
              </a:spcAft>
              <a:defRPr sz="1000" cap="all" baseline="0">
                <a:latin typeface="+mn-lt"/>
              </a:defRPr>
            </a:lvl1pPr>
            <a:lvl2pPr>
              <a:spcAft>
                <a:spcPts val="18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5pPr marL="0" indent="0">
              <a:buFontTx/>
              <a:buNone/>
              <a:defRPr sz="1400">
                <a:latin typeface="Calibre Bold" panose="020B0803030202060203" pitchFamily="34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3211789-735E-4E7A-BA8F-7919401DC5CC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215843" y="481311"/>
            <a:ext cx="1016000" cy="1325564"/>
          </a:xfrm>
          <a:noFill/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DCCB9D4-1D16-4FF6-8538-257C59FA776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102946" y="2852739"/>
            <a:ext cx="1016000" cy="3557869"/>
          </a:xfrm>
        </p:spPr>
        <p:txBody>
          <a:bodyPr tIns="0"/>
          <a:lstStyle>
            <a:lvl1pPr>
              <a:spcBef>
                <a:spcPts val="1800"/>
              </a:spcBef>
              <a:spcAft>
                <a:spcPts val="0"/>
              </a:spcAft>
              <a:defRPr sz="1050" b="1" cap="all" baseline="0">
                <a:latin typeface="Barlow Condensed" panose="00000506000000000000" pitchFamily="2" charset="0"/>
              </a:defRPr>
            </a:lvl1pPr>
            <a:lvl2pPr>
              <a:spcAft>
                <a:spcPts val="0"/>
              </a:spcAft>
              <a:defRPr sz="1050">
                <a:latin typeface="Barlow Condensed" panose="00000506000000000000" pitchFamily="2" charset="0"/>
              </a:defRPr>
            </a:lvl2pPr>
            <a:lvl3pPr marL="90488" indent="-90488">
              <a:spcBef>
                <a:spcPts val="0"/>
              </a:spcBef>
              <a:spcAft>
                <a:spcPts val="0"/>
              </a:spcAft>
              <a:buFont typeface="SwissReSansOTLight" panose="04000400000000000000" pitchFamily="82" charset="0"/>
              <a:buChar char="–"/>
              <a:defRPr sz="1050">
                <a:latin typeface="Barlow Condensed" panose="00000506000000000000" pitchFamily="2" charset="0"/>
              </a:defRPr>
            </a:lvl3pPr>
            <a:lvl5pPr>
              <a:defRPr>
                <a:latin typeface="Calibre Bold" panose="020B0803030202060203" pitchFamily="34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095B527-5B70-47B4-95BE-DECF37C363B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201871" y="2852739"/>
            <a:ext cx="1016000" cy="3557869"/>
          </a:xfrm>
        </p:spPr>
        <p:txBody>
          <a:bodyPr tIns="0"/>
          <a:lstStyle>
            <a:lvl1pPr>
              <a:spcBef>
                <a:spcPts val="1800"/>
              </a:spcBef>
              <a:spcAft>
                <a:spcPts val="0"/>
              </a:spcAft>
              <a:defRPr sz="1050" b="1" cap="all" baseline="0">
                <a:latin typeface="Barlow Condensed" panose="00000506000000000000" pitchFamily="2" charset="0"/>
              </a:defRPr>
            </a:lvl1pPr>
            <a:lvl2pPr>
              <a:spcAft>
                <a:spcPts val="0"/>
              </a:spcAft>
              <a:defRPr sz="1050">
                <a:latin typeface="Barlow Condensed" panose="00000506000000000000" pitchFamily="2" charset="0"/>
              </a:defRPr>
            </a:lvl2pPr>
            <a:lvl3pPr marL="90488" indent="-90488">
              <a:spcBef>
                <a:spcPts val="0"/>
              </a:spcBef>
              <a:spcAft>
                <a:spcPts val="0"/>
              </a:spcAft>
              <a:buFont typeface="SwissReSansOTLight" panose="04000400000000000000" pitchFamily="82" charset="0"/>
              <a:buChar char="–"/>
              <a:defRPr sz="1050">
                <a:latin typeface="Barlow Condensed" panose="00000506000000000000" pitchFamily="2" charset="0"/>
              </a:defRPr>
            </a:lvl3pPr>
            <a:lvl5pPr>
              <a:defRPr>
                <a:latin typeface="Calibre Bold" panose="020B0803030202060203" pitchFamily="34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7674C3D2-A3F3-416D-B675-21853F3FA2B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538816" y="1654584"/>
            <a:ext cx="2043854" cy="4773095"/>
          </a:xfrm>
        </p:spPr>
        <p:txBody>
          <a:bodyPr tIns="0"/>
          <a:lstStyle>
            <a:lvl1pPr>
              <a:spcAft>
                <a:spcPts val="300"/>
              </a:spcAft>
              <a:defRPr sz="1200" cap="all" baseline="0">
                <a:latin typeface="Calibre Semibold" panose="020B0703030202060203" pitchFamily="34" charset="0"/>
              </a:defRPr>
            </a:lvl1pPr>
            <a:lvl2pPr>
              <a:spcAft>
                <a:spcPts val="18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5pPr marL="0" indent="0">
              <a:spcAft>
                <a:spcPts val="0"/>
              </a:spcAft>
              <a:buFontTx/>
              <a:buNone/>
              <a:defRPr sz="1400">
                <a:latin typeface="Calibre Semibold" panose="020B0703030202060203" pitchFamily="34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164408F5-1B28-42EF-9A2A-A94367597E8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647997" y="1654584"/>
            <a:ext cx="2043854" cy="4773094"/>
          </a:xfrm>
        </p:spPr>
        <p:txBody>
          <a:bodyPr tIns="0"/>
          <a:lstStyle>
            <a:lvl1pPr>
              <a:spcAft>
                <a:spcPts val="300"/>
              </a:spcAft>
              <a:defRPr sz="1000" cap="all" baseline="0">
                <a:latin typeface="+mn-lt"/>
              </a:defRPr>
            </a:lvl1pPr>
            <a:lvl2pPr>
              <a:spcAft>
                <a:spcPts val="18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5pPr marL="0" indent="0">
              <a:spcAft>
                <a:spcPts val="0"/>
              </a:spcAft>
              <a:buFontTx/>
              <a:buNone/>
              <a:defRPr sz="1400">
                <a:latin typeface="Calibre Semibold" panose="020B0703030202060203" pitchFamily="34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07B9A-D2CB-4E21-94E8-D78567A2DCC2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6B97DD71-031B-4E0C-9AEE-E2D7B11C192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6670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4 Column +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3">
            <a:extLst>
              <a:ext uri="{FF2B5EF4-FFF2-40B4-BE49-F238E27FC236}">
                <a16:creationId xmlns:a16="http://schemas.microsoft.com/office/drawing/2014/main" id="{5685A0B3-ED4B-3442-AF25-F87CD4EB5CAA}"/>
              </a:ext>
            </a:extLst>
          </p:cNvPr>
          <p:cNvSpPr/>
          <p:nvPr/>
        </p:nvSpPr>
        <p:spPr>
          <a:xfrm>
            <a:off x="1587" y="1587"/>
            <a:ext cx="12188919" cy="6854534"/>
          </a:xfrm>
          <a:custGeom>
            <a:avLst/>
            <a:gdLst/>
            <a:ahLst/>
            <a:cxnLst/>
            <a:rect l="l" t="t" r="r" b="b"/>
            <a:pathLst>
              <a:path w="20099020" h="11303635">
                <a:moveTo>
                  <a:pt x="0" y="11303320"/>
                </a:moveTo>
                <a:lnTo>
                  <a:pt x="20098864" y="11303320"/>
                </a:lnTo>
                <a:lnTo>
                  <a:pt x="20098864" y="0"/>
                </a:lnTo>
                <a:lnTo>
                  <a:pt x="0" y="0"/>
                </a:lnTo>
                <a:lnTo>
                  <a:pt x="0" y="11303320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92" b="0" i="0" dirty="0">
              <a:latin typeface="Calibre" panose="020B0503030202060203" pitchFamily="34" charset="77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DA477A-EA05-4910-A907-B37AE408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E1B1BC1-6426-4194-977F-50E0566069B1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2C4518EA-20F4-4C32-AE32-5FF170885DA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8A055B-429D-4B3E-B0EE-8E83AE020A5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584576" y="917539"/>
            <a:ext cx="3997324" cy="582649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680AED1-8276-4567-A8A2-283D0D1E8FA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681911" y="917539"/>
            <a:ext cx="3997324" cy="582649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382EEC82-E425-4447-8168-823386C35811}"/>
              </a:ext>
            </a:extLst>
          </p:cNvPr>
          <p:cNvSpPr>
            <a:spLocks noGrp="1"/>
          </p:cNvSpPr>
          <p:nvPr>
            <p:ph sz="quarter" idx="46"/>
          </p:nvPr>
        </p:nvSpPr>
        <p:spPr>
          <a:xfrm>
            <a:off x="3596483" y="1601788"/>
            <a:ext cx="1946577" cy="4376737"/>
          </a:xfrm>
          <a:custGeom>
            <a:avLst/>
            <a:gdLst>
              <a:gd name="connsiteX0" fmla="*/ 0 w 1946577"/>
              <a:gd name="connsiteY0" fmla="*/ 0 h 4376737"/>
              <a:gd name="connsiteX1" fmla="*/ 1946577 w 1946577"/>
              <a:gd name="connsiteY1" fmla="*/ 0 h 4376737"/>
              <a:gd name="connsiteX2" fmla="*/ 1946577 w 1946577"/>
              <a:gd name="connsiteY2" fmla="*/ 4376737 h 4376737"/>
              <a:gd name="connsiteX3" fmla="*/ 0 w 1946577"/>
              <a:gd name="connsiteY3" fmla="*/ 4376737 h 437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577" h="4376737">
                <a:moveTo>
                  <a:pt x="0" y="0"/>
                </a:moveTo>
                <a:lnTo>
                  <a:pt x="1946577" y="0"/>
                </a:lnTo>
                <a:lnTo>
                  <a:pt x="1946577" y="4376737"/>
                </a:lnTo>
                <a:lnTo>
                  <a:pt x="0" y="437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B6F5A440-4CB0-4227-83F4-B25372C1CEF0}"/>
              </a:ext>
            </a:extLst>
          </p:cNvPr>
          <p:cNvSpPr>
            <a:spLocks noGrp="1"/>
          </p:cNvSpPr>
          <p:nvPr>
            <p:ph sz="quarter" idx="47"/>
          </p:nvPr>
        </p:nvSpPr>
        <p:spPr>
          <a:xfrm>
            <a:off x="5664612" y="1601788"/>
            <a:ext cx="1921257" cy="4376737"/>
          </a:xfrm>
          <a:custGeom>
            <a:avLst/>
            <a:gdLst>
              <a:gd name="connsiteX0" fmla="*/ 0 w 1921257"/>
              <a:gd name="connsiteY0" fmla="*/ 0 h 4376737"/>
              <a:gd name="connsiteX1" fmla="*/ 1921257 w 1921257"/>
              <a:gd name="connsiteY1" fmla="*/ 0 h 4376737"/>
              <a:gd name="connsiteX2" fmla="*/ 1921257 w 1921257"/>
              <a:gd name="connsiteY2" fmla="*/ 4376737 h 4376737"/>
              <a:gd name="connsiteX3" fmla="*/ 0 w 1921257"/>
              <a:gd name="connsiteY3" fmla="*/ 4376737 h 437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1257" h="4376737">
                <a:moveTo>
                  <a:pt x="0" y="0"/>
                </a:moveTo>
                <a:lnTo>
                  <a:pt x="1921257" y="0"/>
                </a:lnTo>
                <a:lnTo>
                  <a:pt x="1921257" y="4376737"/>
                </a:lnTo>
                <a:lnTo>
                  <a:pt x="0" y="437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628C5231-34D0-4652-B982-40A4C84EBCC8}"/>
              </a:ext>
            </a:extLst>
          </p:cNvPr>
          <p:cNvSpPr>
            <a:spLocks noGrp="1"/>
          </p:cNvSpPr>
          <p:nvPr>
            <p:ph sz="quarter" idx="48"/>
          </p:nvPr>
        </p:nvSpPr>
        <p:spPr>
          <a:xfrm>
            <a:off x="7710102" y="1601788"/>
            <a:ext cx="1921258" cy="4376737"/>
          </a:xfrm>
          <a:custGeom>
            <a:avLst/>
            <a:gdLst>
              <a:gd name="connsiteX0" fmla="*/ 0 w 1921258"/>
              <a:gd name="connsiteY0" fmla="*/ 0 h 4376737"/>
              <a:gd name="connsiteX1" fmla="*/ 1921258 w 1921258"/>
              <a:gd name="connsiteY1" fmla="*/ 0 h 4376737"/>
              <a:gd name="connsiteX2" fmla="*/ 1921258 w 1921258"/>
              <a:gd name="connsiteY2" fmla="*/ 4376737 h 4376737"/>
              <a:gd name="connsiteX3" fmla="*/ 0 w 1921258"/>
              <a:gd name="connsiteY3" fmla="*/ 4376737 h 437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1258" h="4376737">
                <a:moveTo>
                  <a:pt x="0" y="0"/>
                </a:moveTo>
                <a:lnTo>
                  <a:pt x="1921258" y="0"/>
                </a:lnTo>
                <a:lnTo>
                  <a:pt x="1921258" y="4376737"/>
                </a:lnTo>
                <a:lnTo>
                  <a:pt x="0" y="437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CFBC130C-E5E4-405A-9E7E-C6CC4C07AFB5}"/>
              </a:ext>
            </a:extLst>
          </p:cNvPr>
          <p:cNvSpPr>
            <a:spLocks noGrp="1"/>
          </p:cNvSpPr>
          <p:nvPr>
            <p:ph sz="quarter" idx="49"/>
          </p:nvPr>
        </p:nvSpPr>
        <p:spPr>
          <a:xfrm>
            <a:off x="9757978" y="1601788"/>
            <a:ext cx="1921258" cy="4376737"/>
          </a:xfrm>
          <a:custGeom>
            <a:avLst/>
            <a:gdLst>
              <a:gd name="connsiteX0" fmla="*/ 0 w 1921258"/>
              <a:gd name="connsiteY0" fmla="*/ 0 h 4376737"/>
              <a:gd name="connsiteX1" fmla="*/ 1921258 w 1921258"/>
              <a:gd name="connsiteY1" fmla="*/ 0 h 4376737"/>
              <a:gd name="connsiteX2" fmla="*/ 1921258 w 1921258"/>
              <a:gd name="connsiteY2" fmla="*/ 4376737 h 4376737"/>
              <a:gd name="connsiteX3" fmla="*/ 0 w 1921258"/>
              <a:gd name="connsiteY3" fmla="*/ 4376737 h 437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1258" h="4376737">
                <a:moveTo>
                  <a:pt x="0" y="0"/>
                </a:moveTo>
                <a:lnTo>
                  <a:pt x="1921258" y="0"/>
                </a:lnTo>
                <a:lnTo>
                  <a:pt x="1921258" y="4376737"/>
                </a:lnTo>
                <a:lnTo>
                  <a:pt x="0" y="43767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498AA-453E-433C-B467-FD285D355BB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511177" y="3492063"/>
            <a:ext cx="1947861" cy="2500313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304531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D824BA-6789-4656-BC8F-B17AECC0DACD}"/>
              </a:ext>
            </a:extLst>
          </p:cNvPr>
          <p:cNvSpPr/>
          <p:nvPr userDrawn="1"/>
        </p:nvSpPr>
        <p:spPr>
          <a:xfrm>
            <a:off x="511177" y="2852739"/>
            <a:ext cx="11168062" cy="3529012"/>
          </a:xfrm>
          <a:prstGeom prst="rect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57B03FB-3DDD-43D5-937D-82E8E760C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9B1FDA1-BBD6-41FA-8D9D-315CC67A2EB1}"/>
              </a:ext>
            </a:extLst>
          </p:cNvPr>
          <p:cNvSpPr>
            <a:spLocks noGrp="1"/>
          </p:cNvSpPr>
          <p:nvPr>
            <p:ph sz="quarter" idx="53"/>
          </p:nvPr>
        </p:nvSpPr>
        <p:spPr>
          <a:xfrm>
            <a:off x="3584575" y="1617690"/>
            <a:ext cx="6911707" cy="12092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999275-F56B-4B15-B1EC-8C79C46FF37C}"/>
              </a:ext>
            </a:extLst>
          </p:cNvPr>
          <p:cNvCxnSpPr>
            <a:cxnSpLocks/>
          </p:cNvCxnSpPr>
          <p:nvPr userDrawn="1"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FC12AC0-3BAB-4389-AD48-421F62F8F40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150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D824BA-6789-4656-BC8F-B17AECC0DACD}"/>
              </a:ext>
            </a:extLst>
          </p:cNvPr>
          <p:cNvSpPr/>
          <p:nvPr userDrawn="1"/>
        </p:nvSpPr>
        <p:spPr>
          <a:xfrm>
            <a:off x="511177" y="2852739"/>
            <a:ext cx="11168062" cy="3529012"/>
          </a:xfrm>
          <a:prstGeom prst="rect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57B03FB-3DDD-43D5-937D-82E8E760C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9B1FDA1-BBD6-41FA-8D9D-315CC67A2EB1}"/>
              </a:ext>
            </a:extLst>
          </p:cNvPr>
          <p:cNvSpPr>
            <a:spLocks noGrp="1"/>
          </p:cNvSpPr>
          <p:nvPr>
            <p:ph sz="quarter" idx="53"/>
          </p:nvPr>
        </p:nvSpPr>
        <p:spPr>
          <a:xfrm>
            <a:off x="3584575" y="1617690"/>
            <a:ext cx="3484563" cy="12092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999275-F56B-4B15-B1EC-8C79C46FF37C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FC12AC0-3BAB-4389-AD48-421F62F8F40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6D025433-41D7-4D07-BCEE-2BE9246D8580}"/>
              </a:ext>
            </a:extLst>
          </p:cNvPr>
          <p:cNvSpPr>
            <a:spLocks noGrp="1"/>
          </p:cNvSpPr>
          <p:nvPr>
            <p:ph sz="quarter" idx="55"/>
          </p:nvPr>
        </p:nvSpPr>
        <p:spPr>
          <a:xfrm>
            <a:off x="7170738" y="1601788"/>
            <a:ext cx="3484563" cy="12092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1502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Cover 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7340F4-9434-47C2-9CB2-6C0ACFBEFAB5}"/>
              </a:ext>
            </a:extLst>
          </p:cNvPr>
          <p:cNvCxnSpPr>
            <a:cxnSpLocks/>
          </p:cNvCxnSpPr>
          <p:nvPr userDrawn="1"/>
        </p:nvCxnSpPr>
        <p:spPr>
          <a:xfrm>
            <a:off x="3584575" y="601449"/>
            <a:ext cx="6558602" cy="0"/>
          </a:xfrm>
          <a:prstGeom prst="line">
            <a:avLst/>
          </a:prstGeom>
          <a:ln w="3175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Holder 3">
            <a:extLst>
              <a:ext uri="{FF2B5EF4-FFF2-40B4-BE49-F238E27FC236}">
                <a16:creationId xmlns:a16="http://schemas.microsoft.com/office/drawing/2014/main" id="{76276979-8C48-B54F-A483-0C1D538B416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11175" y="1554448"/>
            <a:ext cx="1328469" cy="412100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554492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050" b="1" kern="1200" spc="-3" dirty="0" err="1" smtClean="0">
                <a:solidFill>
                  <a:srgbClr val="FFFFFF"/>
                </a:solidFill>
                <a:latin typeface="Space Mono" panose="02000509040000020004" pitchFamily="49" charset="0"/>
                <a:ea typeface="+mn-ea"/>
                <a:cs typeface="Space Mono" panose="02000509040000020004" pitchFamily="49" charset="0"/>
              </a:defRPr>
            </a:lvl1pPr>
          </a:lstStyle>
          <a:p>
            <a:r>
              <a:rPr lang="en-GB" dirty="0"/>
              <a:t>21 JANUARY 2021</a:t>
            </a:r>
          </a:p>
          <a:p>
            <a:endParaRPr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B9FA0E-E9B2-48CD-AB3E-621C2381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3749" y="1524787"/>
            <a:ext cx="7021090" cy="3024184"/>
          </a:xfrm>
        </p:spPr>
        <p:txBody>
          <a:bodyPr/>
          <a:lstStyle>
            <a:lvl1pPr>
              <a:lnSpc>
                <a:spcPct val="8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402F92-C298-4C9D-B165-225CA6300EEC}"/>
              </a:ext>
            </a:extLst>
          </p:cNvPr>
          <p:cNvSpPr/>
          <p:nvPr userDrawn="1"/>
        </p:nvSpPr>
        <p:spPr>
          <a:xfrm>
            <a:off x="0" y="0"/>
            <a:ext cx="3584575" cy="109165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052B57-EC94-48F3-BB7F-E367677610BC}"/>
              </a:ext>
            </a:extLst>
          </p:cNvPr>
          <p:cNvGrpSpPr/>
          <p:nvPr/>
        </p:nvGrpSpPr>
        <p:grpSpPr>
          <a:xfrm>
            <a:off x="10758474" y="482113"/>
            <a:ext cx="920764" cy="229061"/>
            <a:chOff x="848687" y="3664503"/>
            <a:chExt cx="1518301" cy="377738"/>
          </a:xfrm>
        </p:grpSpPr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015F8206-631C-42F5-ACCC-2D49E14EB8AA}"/>
                </a:ext>
              </a:extLst>
            </p:cNvPr>
            <p:cNvSpPr/>
            <p:nvPr/>
          </p:nvSpPr>
          <p:spPr>
            <a:xfrm>
              <a:off x="1259721" y="3664503"/>
              <a:ext cx="339090" cy="376555"/>
            </a:xfrm>
            <a:custGeom>
              <a:avLst/>
              <a:gdLst/>
              <a:ahLst/>
              <a:cxnLst/>
              <a:rect l="l" t="t" r="r" b="b"/>
              <a:pathLst>
                <a:path w="339090" h="376554">
                  <a:moveTo>
                    <a:pt x="0" y="0"/>
                  </a:moveTo>
                  <a:lnTo>
                    <a:pt x="0" y="376480"/>
                  </a:lnTo>
                  <a:lnTo>
                    <a:pt x="194873" y="376480"/>
                  </a:lnTo>
                  <a:lnTo>
                    <a:pt x="261806" y="367185"/>
                  </a:lnTo>
                  <a:lnTo>
                    <a:pt x="306387" y="342675"/>
                  </a:lnTo>
                  <a:lnTo>
                    <a:pt x="331222" y="308010"/>
                  </a:lnTo>
                  <a:lnTo>
                    <a:pt x="334955" y="288734"/>
                  </a:lnTo>
                  <a:lnTo>
                    <a:pt x="92719" y="288734"/>
                  </a:lnTo>
                  <a:lnTo>
                    <a:pt x="92719" y="225699"/>
                  </a:lnTo>
                  <a:lnTo>
                    <a:pt x="328395" y="225699"/>
                  </a:lnTo>
                  <a:lnTo>
                    <a:pt x="308948" y="200777"/>
                  </a:lnTo>
                  <a:lnTo>
                    <a:pt x="288342" y="186665"/>
                  </a:lnTo>
                  <a:lnTo>
                    <a:pt x="278975" y="182486"/>
                  </a:lnTo>
                  <a:lnTo>
                    <a:pt x="308058" y="166465"/>
                  </a:lnTo>
                  <a:lnTo>
                    <a:pt x="325274" y="144305"/>
                  </a:lnTo>
                  <a:lnTo>
                    <a:pt x="325439" y="143796"/>
                  </a:lnTo>
                  <a:lnTo>
                    <a:pt x="92803" y="143796"/>
                  </a:lnTo>
                  <a:lnTo>
                    <a:pt x="92719" y="81903"/>
                  </a:lnTo>
                  <a:lnTo>
                    <a:pt x="333183" y="81903"/>
                  </a:lnTo>
                  <a:lnTo>
                    <a:pt x="328306" y="57731"/>
                  </a:lnTo>
                  <a:lnTo>
                    <a:pt x="304671" y="27959"/>
                  </a:lnTo>
                  <a:lnTo>
                    <a:pt x="261426" y="7584"/>
                  </a:lnTo>
                  <a:lnTo>
                    <a:pt x="195386" y="31"/>
                  </a:lnTo>
                  <a:lnTo>
                    <a:pt x="0" y="0"/>
                  </a:lnTo>
                  <a:close/>
                </a:path>
                <a:path w="339090" h="376554">
                  <a:moveTo>
                    <a:pt x="328395" y="225699"/>
                  </a:moveTo>
                  <a:lnTo>
                    <a:pt x="221008" y="225699"/>
                  </a:lnTo>
                  <a:lnTo>
                    <a:pt x="221302" y="225741"/>
                  </a:lnTo>
                  <a:lnTo>
                    <a:pt x="232420" y="229124"/>
                  </a:lnTo>
                  <a:lnTo>
                    <a:pt x="241310" y="235953"/>
                  </a:lnTo>
                  <a:lnTo>
                    <a:pt x="247207" y="245393"/>
                  </a:lnTo>
                  <a:lnTo>
                    <a:pt x="249343" y="256609"/>
                  </a:lnTo>
                  <a:lnTo>
                    <a:pt x="246841" y="268844"/>
                  </a:lnTo>
                  <a:lnTo>
                    <a:pt x="240055" y="279025"/>
                  </a:lnTo>
                  <a:lnTo>
                    <a:pt x="230065" y="286029"/>
                  </a:lnTo>
                  <a:lnTo>
                    <a:pt x="217951" y="288734"/>
                  </a:lnTo>
                  <a:lnTo>
                    <a:pt x="334955" y="288734"/>
                  </a:lnTo>
                  <a:lnTo>
                    <a:pt x="338921" y="268253"/>
                  </a:lnTo>
                  <a:lnTo>
                    <a:pt x="329555" y="227186"/>
                  </a:lnTo>
                  <a:lnTo>
                    <a:pt x="328395" y="225699"/>
                  </a:lnTo>
                  <a:close/>
                </a:path>
                <a:path w="339090" h="376554">
                  <a:moveTo>
                    <a:pt x="333183" y="81903"/>
                  </a:moveTo>
                  <a:lnTo>
                    <a:pt x="224275" y="81903"/>
                  </a:lnTo>
                  <a:lnTo>
                    <a:pt x="224747" y="81997"/>
                  </a:lnTo>
                  <a:lnTo>
                    <a:pt x="235019" y="85723"/>
                  </a:lnTo>
                  <a:lnTo>
                    <a:pt x="243141" y="92467"/>
                  </a:lnTo>
                  <a:lnTo>
                    <a:pt x="248480" y="101494"/>
                  </a:lnTo>
                  <a:lnTo>
                    <a:pt x="250400" y="112069"/>
                  </a:lnTo>
                  <a:lnTo>
                    <a:pt x="248352" y="123093"/>
                  </a:lnTo>
                  <a:lnTo>
                    <a:pt x="242698" y="132727"/>
                  </a:lnTo>
                  <a:lnTo>
                    <a:pt x="234175" y="139909"/>
                  </a:lnTo>
                  <a:lnTo>
                    <a:pt x="223521" y="143576"/>
                  </a:lnTo>
                  <a:lnTo>
                    <a:pt x="92803" y="143796"/>
                  </a:lnTo>
                  <a:lnTo>
                    <a:pt x="325439" y="143796"/>
                  </a:lnTo>
                  <a:lnTo>
                    <a:pt x="333476" y="118983"/>
                  </a:lnTo>
                  <a:lnTo>
                    <a:pt x="335518" y="93473"/>
                  </a:lnTo>
                  <a:lnTo>
                    <a:pt x="333183" y="81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14" name="object 5">
              <a:extLst>
                <a:ext uri="{FF2B5EF4-FFF2-40B4-BE49-F238E27FC236}">
                  <a16:creationId xmlns:a16="http://schemas.microsoft.com/office/drawing/2014/main" id="{9D7FDF08-8861-422A-8C8C-61C94A9F91EC}"/>
                </a:ext>
              </a:extLst>
            </p:cNvPr>
            <p:cNvSpPr/>
            <p:nvPr/>
          </p:nvSpPr>
          <p:spPr>
            <a:xfrm>
              <a:off x="2036153" y="3664565"/>
              <a:ext cx="330835" cy="377190"/>
            </a:xfrm>
            <a:custGeom>
              <a:avLst/>
              <a:gdLst/>
              <a:ahLst/>
              <a:cxnLst/>
              <a:rect l="l" t="t" r="r" b="b"/>
              <a:pathLst>
                <a:path w="330835" h="377189">
                  <a:moveTo>
                    <a:pt x="330225" y="290830"/>
                  </a:moveTo>
                  <a:lnTo>
                    <a:pt x="91986" y="290830"/>
                  </a:lnTo>
                  <a:lnTo>
                    <a:pt x="91986" y="226060"/>
                  </a:lnTo>
                  <a:lnTo>
                    <a:pt x="306755" y="226060"/>
                  </a:lnTo>
                  <a:lnTo>
                    <a:pt x="306755" y="142240"/>
                  </a:lnTo>
                  <a:lnTo>
                    <a:pt x="91859" y="142240"/>
                  </a:lnTo>
                  <a:lnTo>
                    <a:pt x="91859" y="82550"/>
                  </a:lnTo>
                  <a:lnTo>
                    <a:pt x="330085" y="82550"/>
                  </a:lnTo>
                  <a:lnTo>
                    <a:pt x="330085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42240"/>
                  </a:lnTo>
                  <a:lnTo>
                    <a:pt x="0" y="226060"/>
                  </a:lnTo>
                  <a:lnTo>
                    <a:pt x="0" y="290830"/>
                  </a:lnTo>
                  <a:lnTo>
                    <a:pt x="0" y="377190"/>
                  </a:lnTo>
                  <a:lnTo>
                    <a:pt x="330225" y="377190"/>
                  </a:lnTo>
                  <a:lnTo>
                    <a:pt x="330225" y="2908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15" name="object 6">
              <a:extLst>
                <a:ext uri="{FF2B5EF4-FFF2-40B4-BE49-F238E27FC236}">
                  <a16:creationId xmlns:a16="http://schemas.microsoft.com/office/drawing/2014/main" id="{98DF412C-27E9-44A1-9C66-3D3AE75EF69F}"/>
                </a:ext>
              </a:extLst>
            </p:cNvPr>
            <p:cNvSpPr/>
            <p:nvPr/>
          </p:nvSpPr>
          <p:spPr>
            <a:xfrm>
              <a:off x="1644435" y="3665051"/>
              <a:ext cx="335280" cy="377190"/>
            </a:xfrm>
            <a:custGeom>
              <a:avLst/>
              <a:gdLst/>
              <a:ahLst/>
              <a:cxnLst/>
              <a:rect l="l" t="t" r="r" b="b"/>
              <a:pathLst>
                <a:path w="335280" h="377189">
                  <a:moveTo>
                    <a:pt x="199669" y="0"/>
                  </a:moveTo>
                  <a:lnTo>
                    <a:pt x="0" y="0"/>
                  </a:lnTo>
                  <a:lnTo>
                    <a:pt x="0" y="376595"/>
                  </a:lnTo>
                  <a:lnTo>
                    <a:pt x="91683" y="376595"/>
                  </a:lnTo>
                  <a:lnTo>
                    <a:pt x="91683" y="224213"/>
                  </a:lnTo>
                  <a:lnTo>
                    <a:pt x="326253" y="224118"/>
                  </a:lnTo>
                  <a:lnTo>
                    <a:pt x="325144" y="219532"/>
                  </a:lnTo>
                  <a:lnTo>
                    <a:pt x="306446" y="197092"/>
                  </a:lnTo>
                  <a:lnTo>
                    <a:pt x="287747" y="185212"/>
                  </a:lnTo>
                  <a:lnTo>
                    <a:pt x="279248" y="181732"/>
                  </a:lnTo>
                  <a:lnTo>
                    <a:pt x="311398" y="171085"/>
                  </a:lnTo>
                  <a:lnTo>
                    <a:pt x="327907" y="158870"/>
                  </a:lnTo>
                  <a:lnTo>
                    <a:pt x="332465" y="142697"/>
                  </a:lnTo>
                  <a:lnTo>
                    <a:pt x="91368" y="142697"/>
                  </a:lnTo>
                  <a:lnTo>
                    <a:pt x="91368" y="82405"/>
                  </a:lnTo>
                  <a:lnTo>
                    <a:pt x="330982" y="82405"/>
                  </a:lnTo>
                  <a:lnTo>
                    <a:pt x="322904" y="48781"/>
                  </a:lnTo>
                  <a:lnTo>
                    <a:pt x="291714" y="18725"/>
                  </a:lnTo>
                  <a:lnTo>
                    <a:pt x="248299" y="3942"/>
                  </a:lnTo>
                  <a:lnTo>
                    <a:pt x="199669" y="0"/>
                  </a:lnTo>
                  <a:close/>
                </a:path>
                <a:path w="335280" h="377189">
                  <a:moveTo>
                    <a:pt x="326253" y="224118"/>
                  </a:moveTo>
                  <a:lnTo>
                    <a:pt x="192664" y="224118"/>
                  </a:lnTo>
                  <a:lnTo>
                    <a:pt x="212896" y="228524"/>
                  </a:lnTo>
                  <a:lnTo>
                    <a:pt x="229210" y="239988"/>
                  </a:lnTo>
                  <a:lnTo>
                    <a:pt x="240101" y="256850"/>
                  </a:lnTo>
                  <a:lnTo>
                    <a:pt x="244065" y="277447"/>
                  </a:lnTo>
                  <a:lnTo>
                    <a:pt x="244065" y="376260"/>
                  </a:lnTo>
                  <a:lnTo>
                    <a:pt x="333811" y="376239"/>
                  </a:lnTo>
                  <a:lnTo>
                    <a:pt x="333644" y="254693"/>
                  </a:lnTo>
                  <a:lnTo>
                    <a:pt x="326253" y="224118"/>
                  </a:lnTo>
                  <a:close/>
                </a:path>
                <a:path w="335280" h="377189">
                  <a:moveTo>
                    <a:pt x="330982" y="82405"/>
                  </a:moveTo>
                  <a:lnTo>
                    <a:pt x="220286" y="82405"/>
                  </a:lnTo>
                  <a:lnTo>
                    <a:pt x="231110" y="84408"/>
                  </a:lnTo>
                  <a:lnTo>
                    <a:pt x="240043" y="89930"/>
                  </a:lnTo>
                  <a:lnTo>
                    <a:pt x="246453" y="98242"/>
                  </a:lnTo>
                  <a:lnTo>
                    <a:pt x="249709" y="108614"/>
                  </a:lnTo>
                  <a:lnTo>
                    <a:pt x="249709" y="116834"/>
                  </a:lnTo>
                  <a:lnTo>
                    <a:pt x="220244" y="142655"/>
                  </a:lnTo>
                  <a:lnTo>
                    <a:pt x="91368" y="142697"/>
                  </a:lnTo>
                  <a:lnTo>
                    <a:pt x="332465" y="142697"/>
                  </a:lnTo>
                  <a:lnTo>
                    <a:pt x="333989" y="137289"/>
                  </a:lnTo>
                  <a:lnTo>
                    <a:pt x="334858" y="98541"/>
                  </a:lnTo>
                  <a:lnTo>
                    <a:pt x="330982" y="824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21" name="object 7">
              <a:extLst>
                <a:ext uri="{FF2B5EF4-FFF2-40B4-BE49-F238E27FC236}">
                  <a16:creationId xmlns:a16="http://schemas.microsoft.com/office/drawing/2014/main" id="{2E95590A-2D7C-4F6F-8BA0-C2163A2AE670}"/>
                </a:ext>
              </a:extLst>
            </p:cNvPr>
            <p:cNvSpPr/>
            <p:nvPr/>
          </p:nvSpPr>
          <p:spPr>
            <a:xfrm>
              <a:off x="848687" y="3664564"/>
              <a:ext cx="354965" cy="377190"/>
            </a:xfrm>
            <a:custGeom>
              <a:avLst/>
              <a:gdLst/>
              <a:ahLst/>
              <a:cxnLst/>
              <a:rect l="l" t="t" r="r" b="b"/>
              <a:pathLst>
                <a:path w="354965" h="377189">
                  <a:moveTo>
                    <a:pt x="354104" y="0"/>
                  </a:moveTo>
                  <a:lnTo>
                    <a:pt x="189460" y="303"/>
                  </a:lnTo>
                  <a:lnTo>
                    <a:pt x="133681" y="8175"/>
                  </a:lnTo>
                  <a:lnTo>
                    <a:pt x="89820" y="27103"/>
                  </a:lnTo>
                  <a:lnTo>
                    <a:pt x="52596" y="57207"/>
                  </a:lnTo>
                  <a:lnTo>
                    <a:pt x="21079" y="101104"/>
                  </a:lnTo>
                  <a:lnTo>
                    <a:pt x="2386" y="157627"/>
                  </a:lnTo>
                  <a:lnTo>
                    <a:pt x="0" y="187742"/>
                  </a:lnTo>
                  <a:lnTo>
                    <a:pt x="190" y="197329"/>
                  </a:lnTo>
                  <a:lnTo>
                    <a:pt x="16489" y="266259"/>
                  </a:lnTo>
                  <a:lnTo>
                    <a:pt x="38678" y="302234"/>
                  </a:lnTo>
                  <a:lnTo>
                    <a:pt x="68749" y="332267"/>
                  </a:lnTo>
                  <a:lnTo>
                    <a:pt x="105808" y="355235"/>
                  </a:lnTo>
                  <a:lnTo>
                    <a:pt x="142685" y="367390"/>
                  </a:lnTo>
                  <a:lnTo>
                    <a:pt x="208234" y="375925"/>
                  </a:lnTo>
                  <a:lnTo>
                    <a:pt x="354261" y="376690"/>
                  </a:lnTo>
                  <a:lnTo>
                    <a:pt x="354586" y="286043"/>
                  </a:lnTo>
                  <a:lnTo>
                    <a:pt x="351570" y="286085"/>
                  </a:lnTo>
                  <a:lnTo>
                    <a:pt x="330761" y="286407"/>
                  </a:lnTo>
                  <a:lnTo>
                    <a:pt x="283056" y="286781"/>
                  </a:lnTo>
                  <a:lnTo>
                    <a:pt x="227573" y="286371"/>
                  </a:lnTo>
                  <a:lnTo>
                    <a:pt x="183428" y="284336"/>
                  </a:lnTo>
                  <a:lnTo>
                    <a:pt x="139749" y="271800"/>
                  </a:lnTo>
                  <a:lnTo>
                    <a:pt x="94943" y="217002"/>
                  </a:lnTo>
                  <a:lnTo>
                    <a:pt x="90049" y="184811"/>
                  </a:lnTo>
                  <a:lnTo>
                    <a:pt x="96443" y="148666"/>
                  </a:lnTo>
                  <a:lnTo>
                    <a:pt x="143102" y="98331"/>
                  </a:lnTo>
                  <a:lnTo>
                    <a:pt x="180371" y="87390"/>
                  </a:lnTo>
                  <a:lnTo>
                    <a:pt x="274821" y="85208"/>
                  </a:lnTo>
                  <a:lnTo>
                    <a:pt x="353811" y="85630"/>
                  </a:lnTo>
                  <a:lnTo>
                    <a:pt x="354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88503E-C53D-4EDF-900B-3BD14EF07C84}"/>
              </a:ext>
            </a:extLst>
          </p:cNvPr>
          <p:cNvGrpSpPr/>
          <p:nvPr userDrawn="1"/>
        </p:nvGrpSpPr>
        <p:grpSpPr>
          <a:xfrm>
            <a:off x="10758474" y="482113"/>
            <a:ext cx="920764" cy="229061"/>
            <a:chOff x="848687" y="3664503"/>
            <a:chExt cx="1518301" cy="377738"/>
          </a:xfrm>
        </p:grpSpPr>
        <p:sp>
          <p:nvSpPr>
            <p:cNvPr id="16" name="object 4">
              <a:extLst>
                <a:ext uri="{FF2B5EF4-FFF2-40B4-BE49-F238E27FC236}">
                  <a16:creationId xmlns:a16="http://schemas.microsoft.com/office/drawing/2014/main" id="{2E40778C-D34A-484B-8281-06755B2193E8}"/>
                </a:ext>
              </a:extLst>
            </p:cNvPr>
            <p:cNvSpPr/>
            <p:nvPr/>
          </p:nvSpPr>
          <p:spPr>
            <a:xfrm>
              <a:off x="1259721" y="3664503"/>
              <a:ext cx="339090" cy="376555"/>
            </a:xfrm>
            <a:custGeom>
              <a:avLst/>
              <a:gdLst/>
              <a:ahLst/>
              <a:cxnLst/>
              <a:rect l="l" t="t" r="r" b="b"/>
              <a:pathLst>
                <a:path w="339090" h="376554">
                  <a:moveTo>
                    <a:pt x="0" y="0"/>
                  </a:moveTo>
                  <a:lnTo>
                    <a:pt x="0" y="376480"/>
                  </a:lnTo>
                  <a:lnTo>
                    <a:pt x="194873" y="376480"/>
                  </a:lnTo>
                  <a:lnTo>
                    <a:pt x="261806" y="367185"/>
                  </a:lnTo>
                  <a:lnTo>
                    <a:pt x="306387" y="342675"/>
                  </a:lnTo>
                  <a:lnTo>
                    <a:pt x="331222" y="308010"/>
                  </a:lnTo>
                  <a:lnTo>
                    <a:pt x="334955" y="288734"/>
                  </a:lnTo>
                  <a:lnTo>
                    <a:pt x="92719" y="288734"/>
                  </a:lnTo>
                  <a:lnTo>
                    <a:pt x="92719" y="225699"/>
                  </a:lnTo>
                  <a:lnTo>
                    <a:pt x="328395" y="225699"/>
                  </a:lnTo>
                  <a:lnTo>
                    <a:pt x="308948" y="200777"/>
                  </a:lnTo>
                  <a:lnTo>
                    <a:pt x="288342" y="186665"/>
                  </a:lnTo>
                  <a:lnTo>
                    <a:pt x="278975" y="182486"/>
                  </a:lnTo>
                  <a:lnTo>
                    <a:pt x="308058" y="166465"/>
                  </a:lnTo>
                  <a:lnTo>
                    <a:pt x="325274" y="144305"/>
                  </a:lnTo>
                  <a:lnTo>
                    <a:pt x="325439" y="143796"/>
                  </a:lnTo>
                  <a:lnTo>
                    <a:pt x="92803" y="143796"/>
                  </a:lnTo>
                  <a:lnTo>
                    <a:pt x="92719" y="81903"/>
                  </a:lnTo>
                  <a:lnTo>
                    <a:pt x="333183" y="81903"/>
                  </a:lnTo>
                  <a:lnTo>
                    <a:pt x="328306" y="57731"/>
                  </a:lnTo>
                  <a:lnTo>
                    <a:pt x="304671" y="27959"/>
                  </a:lnTo>
                  <a:lnTo>
                    <a:pt x="261426" y="7584"/>
                  </a:lnTo>
                  <a:lnTo>
                    <a:pt x="195386" y="31"/>
                  </a:lnTo>
                  <a:lnTo>
                    <a:pt x="0" y="0"/>
                  </a:lnTo>
                  <a:close/>
                </a:path>
                <a:path w="339090" h="376554">
                  <a:moveTo>
                    <a:pt x="328395" y="225699"/>
                  </a:moveTo>
                  <a:lnTo>
                    <a:pt x="221008" y="225699"/>
                  </a:lnTo>
                  <a:lnTo>
                    <a:pt x="221302" y="225741"/>
                  </a:lnTo>
                  <a:lnTo>
                    <a:pt x="232420" y="229124"/>
                  </a:lnTo>
                  <a:lnTo>
                    <a:pt x="241310" y="235953"/>
                  </a:lnTo>
                  <a:lnTo>
                    <a:pt x="247207" y="245393"/>
                  </a:lnTo>
                  <a:lnTo>
                    <a:pt x="249343" y="256609"/>
                  </a:lnTo>
                  <a:lnTo>
                    <a:pt x="246841" y="268844"/>
                  </a:lnTo>
                  <a:lnTo>
                    <a:pt x="240055" y="279025"/>
                  </a:lnTo>
                  <a:lnTo>
                    <a:pt x="230065" y="286029"/>
                  </a:lnTo>
                  <a:lnTo>
                    <a:pt x="217951" y="288734"/>
                  </a:lnTo>
                  <a:lnTo>
                    <a:pt x="334955" y="288734"/>
                  </a:lnTo>
                  <a:lnTo>
                    <a:pt x="338921" y="268253"/>
                  </a:lnTo>
                  <a:lnTo>
                    <a:pt x="329555" y="227186"/>
                  </a:lnTo>
                  <a:lnTo>
                    <a:pt x="328395" y="225699"/>
                  </a:lnTo>
                  <a:close/>
                </a:path>
                <a:path w="339090" h="376554">
                  <a:moveTo>
                    <a:pt x="333183" y="81903"/>
                  </a:moveTo>
                  <a:lnTo>
                    <a:pt x="224275" y="81903"/>
                  </a:lnTo>
                  <a:lnTo>
                    <a:pt x="224747" y="81997"/>
                  </a:lnTo>
                  <a:lnTo>
                    <a:pt x="235019" y="85723"/>
                  </a:lnTo>
                  <a:lnTo>
                    <a:pt x="243141" y="92467"/>
                  </a:lnTo>
                  <a:lnTo>
                    <a:pt x="248480" y="101494"/>
                  </a:lnTo>
                  <a:lnTo>
                    <a:pt x="250400" y="112069"/>
                  </a:lnTo>
                  <a:lnTo>
                    <a:pt x="248352" y="123093"/>
                  </a:lnTo>
                  <a:lnTo>
                    <a:pt x="242698" y="132727"/>
                  </a:lnTo>
                  <a:lnTo>
                    <a:pt x="234175" y="139909"/>
                  </a:lnTo>
                  <a:lnTo>
                    <a:pt x="223521" y="143576"/>
                  </a:lnTo>
                  <a:lnTo>
                    <a:pt x="92803" y="143796"/>
                  </a:lnTo>
                  <a:lnTo>
                    <a:pt x="325439" y="143796"/>
                  </a:lnTo>
                  <a:lnTo>
                    <a:pt x="333476" y="118983"/>
                  </a:lnTo>
                  <a:lnTo>
                    <a:pt x="335518" y="93473"/>
                  </a:lnTo>
                  <a:lnTo>
                    <a:pt x="333183" y="81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17" name="object 5">
              <a:extLst>
                <a:ext uri="{FF2B5EF4-FFF2-40B4-BE49-F238E27FC236}">
                  <a16:creationId xmlns:a16="http://schemas.microsoft.com/office/drawing/2014/main" id="{CF99659F-F8BD-4E99-90A0-D23294C558B6}"/>
                </a:ext>
              </a:extLst>
            </p:cNvPr>
            <p:cNvSpPr/>
            <p:nvPr/>
          </p:nvSpPr>
          <p:spPr>
            <a:xfrm>
              <a:off x="2036153" y="3664565"/>
              <a:ext cx="330835" cy="377190"/>
            </a:xfrm>
            <a:custGeom>
              <a:avLst/>
              <a:gdLst/>
              <a:ahLst/>
              <a:cxnLst/>
              <a:rect l="l" t="t" r="r" b="b"/>
              <a:pathLst>
                <a:path w="330835" h="377189">
                  <a:moveTo>
                    <a:pt x="330225" y="290830"/>
                  </a:moveTo>
                  <a:lnTo>
                    <a:pt x="91986" y="290830"/>
                  </a:lnTo>
                  <a:lnTo>
                    <a:pt x="91986" y="226060"/>
                  </a:lnTo>
                  <a:lnTo>
                    <a:pt x="306755" y="226060"/>
                  </a:lnTo>
                  <a:lnTo>
                    <a:pt x="306755" y="142240"/>
                  </a:lnTo>
                  <a:lnTo>
                    <a:pt x="91859" y="142240"/>
                  </a:lnTo>
                  <a:lnTo>
                    <a:pt x="91859" y="82550"/>
                  </a:lnTo>
                  <a:lnTo>
                    <a:pt x="330085" y="82550"/>
                  </a:lnTo>
                  <a:lnTo>
                    <a:pt x="330085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42240"/>
                  </a:lnTo>
                  <a:lnTo>
                    <a:pt x="0" y="226060"/>
                  </a:lnTo>
                  <a:lnTo>
                    <a:pt x="0" y="290830"/>
                  </a:lnTo>
                  <a:lnTo>
                    <a:pt x="0" y="377190"/>
                  </a:lnTo>
                  <a:lnTo>
                    <a:pt x="330225" y="377190"/>
                  </a:lnTo>
                  <a:lnTo>
                    <a:pt x="330225" y="2908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18" name="object 6">
              <a:extLst>
                <a:ext uri="{FF2B5EF4-FFF2-40B4-BE49-F238E27FC236}">
                  <a16:creationId xmlns:a16="http://schemas.microsoft.com/office/drawing/2014/main" id="{622CA6A5-3C64-408F-96E8-BC81BCBBD930}"/>
                </a:ext>
              </a:extLst>
            </p:cNvPr>
            <p:cNvSpPr/>
            <p:nvPr/>
          </p:nvSpPr>
          <p:spPr>
            <a:xfrm>
              <a:off x="1644435" y="3665051"/>
              <a:ext cx="335280" cy="377190"/>
            </a:xfrm>
            <a:custGeom>
              <a:avLst/>
              <a:gdLst/>
              <a:ahLst/>
              <a:cxnLst/>
              <a:rect l="l" t="t" r="r" b="b"/>
              <a:pathLst>
                <a:path w="335280" h="377189">
                  <a:moveTo>
                    <a:pt x="199669" y="0"/>
                  </a:moveTo>
                  <a:lnTo>
                    <a:pt x="0" y="0"/>
                  </a:lnTo>
                  <a:lnTo>
                    <a:pt x="0" y="376595"/>
                  </a:lnTo>
                  <a:lnTo>
                    <a:pt x="91683" y="376595"/>
                  </a:lnTo>
                  <a:lnTo>
                    <a:pt x="91683" y="224213"/>
                  </a:lnTo>
                  <a:lnTo>
                    <a:pt x="326253" y="224118"/>
                  </a:lnTo>
                  <a:lnTo>
                    <a:pt x="325144" y="219532"/>
                  </a:lnTo>
                  <a:lnTo>
                    <a:pt x="306446" y="197092"/>
                  </a:lnTo>
                  <a:lnTo>
                    <a:pt x="287747" y="185212"/>
                  </a:lnTo>
                  <a:lnTo>
                    <a:pt x="279248" y="181732"/>
                  </a:lnTo>
                  <a:lnTo>
                    <a:pt x="311398" y="171085"/>
                  </a:lnTo>
                  <a:lnTo>
                    <a:pt x="327907" y="158870"/>
                  </a:lnTo>
                  <a:lnTo>
                    <a:pt x="332465" y="142697"/>
                  </a:lnTo>
                  <a:lnTo>
                    <a:pt x="91368" y="142697"/>
                  </a:lnTo>
                  <a:lnTo>
                    <a:pt x="91368" y="82405"/>
                  </a:lnTo>
                  <a:lnTo>
                    <a:pt x="330982" y="82405"/>
                  </a:lnTo>
                  <a:lnTo>
                    <a:pt x="322904" y="48781"/>
                  </a:lnTo>
                  <a:lnTo>
                    <a:pt x="291714" y="18725"/>
                  </a:lnTo>
                  <a:lnTo>
                    <a:pt x="248299" y="3942"/>
                  </a:lnTo>
                  <a:lnTo>
                    <a:pt x="199669" y="0"/>
                  </a:lnTo>
                  <a:close/>
                </a:path>
                <a:path w="335280" h="377189">
                  <a:moveTo>
                    <a:pt x="326253" y="224118"/>
                  </a:moveTo>
                  <a:lnTo>
                    <a:pt x="192664" y="224118"/>
                  </a:lnTo>
                  <a:lnTo>
                    <a:pt x="212896" y="228524"/>
                  </a:lnTo>
                  <a:lnTo>
                    <a:pt x="229210" y="239988"/>
                  </a:lnTo>
                  <a:lnTo>
                    <a:pt x="240101" y="256850"/>
                  </a:lnTo>
                  <a:lnTo>
                    <a:pt x="244065" y="277447"/>
                  </a:lnTo>
                  <a:lnTo>
                    <a:pt x="244065" y="376260"/>
                  </a:lnTo>
                  <a:lnTo>
                    <a:pt x="333811" y="376239"/>
                  </a:lnTo>
                  <a:lnTo>
                    <a:pt x="333644" y="254693"/>
                  </a:lnTo>
                  <a:lnTo>
                    <a:pt x="326253" y="224118"/>
                  </a:lnTo>
                  <a:close/>
                </a:path>
                <a:path w="335280" h="377189">
                  <a:moveTo>
                    <a:pt x="330982" y="82405"/>
                  </a:moveTo>
                  <a:lnTo>
                    <a:pt x="220286" y="82405"/>
                  </a:lnTo>
                  <a:lnTo>
                    <a:pt x="231110" y="84408"/>
                  </a:lnTo>
                  <a:lnTo>
                    <a:pt x="240043" y="89930"/>
                  </a:lnTo>
                  <a:lnTo>
                    <a:pt x="246453" y="98242"/>
                  </a:lnTo>
                  <a:lnTo>
                    <a:pt x="249709" y="108614"/>
                  </a:lnTo>
                  <a:lnTo>
                    <a:pt x="249709" y="116834"/>
                  </a:lnTo>
                  <a:lnTo>
                    <a:pt x="220244" y="142655"/>
                  </a:lnTo>
                  <a:lnTo>
                    <a:pt x="91368" y="142697"/>
                  </a:lnTo>
                  <a:lnTo>
                    <a:pt x="332465" y="142697"/>
                  </a:lnTo>
                  <a:lnTo>
                    <a:pt x="333989" y="137289"/>
                  </a:lnTo>
                  <a:lnTo>
                    <a:pt x="334858" y="98541"/>
                  </a:lnTo>
                  <a:lnTo>
                    <a:pt x="330982" y="824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19" name="object 7">
              <a:extLst>
                <a:ext uri="{FF2B5EF4-FFF2-40B4-BE49-F238E27FC236}">
                  <a16:creationId xmlns:a16="http://schemas.microsoft.com/office/drawing/2014/main" id="{0C7645B0-830E-419D-BA94-37F7956F4A17}"/>
                </a:ext>
              </a:extLst>
            </p:cNvPr>
            <p:cNvSpPr/>
            <p:nvPr/>
          </p:nvSpPr>
          <p:spPr>
            <a:xfrm>
              <a:off x="848687" y="3664564"/>
              <a:ext cx="354965" cy="377190"/>
            </a:xfrm>
            <a:custGeom>
              <a:avLst/>
              <a:gdLst/>
              <a:ahLst/>
              <a:cxnLst/>
              <a:rect l="l" t="t" r="r" b="b"/>
              <a:pathLst>
                <a:path w="354965" h="377189">
                  <a:moveTo>
                    <a:pt x="354104" y="0"/>
                  </a:moveTo>
                  <a:lnTo>
                    <a:pt x="189460" y="303"/>
                  </a:lnTo>
                  <a:lnTo>
                    <a:pt x="133681" y="8175"/>
                  </a:lnTo>
                  <a:lnTo>
                    <a:pt x="89820" y="27103"/>
                  </a:lnTo>
                  <a:lnTo>
                    <a:pt x="52596" y="57207"/>
                  </a:lnTo>
                  <a:lnTo>
                    <a:pt x="21079" y="101104"/>
                  </a:lnTo>
                  <a:lnTo>
                    <a:pt x="2386" y="157627"/>
                  </a:lnTo>
                  <a:lnTo>
                    <a:pt x="0" y="187742"/>
                  </a:lnTo>
                  <a:lnTo>
                    <a:pt x="190" y="197329"/>
                  </a:lnTo>
                  <a:lnTo>
                    <a:pt x="16489" y="266259"/>
                  </a:lnTo>
                  <a:lnTo>
                    <a:pt x="38678" y="302234"/>
                  </a:lnTo>
                  <a:lnTo>
                    <a:pt x="68749" y="332267"/>
                  </a:lnTo>
                  <a:lnTo>
                    <a:pt x="105808" y="355235"/>
                  </a:lnTo>
                  <a:lnTo>
                    <a:pt x="142685" y="367390"/>
                  </a:lnTo>
                  <a:lnTo>
                    <a:pt x="208234" y="375925"/>
                  </a:lnTo>
                  <a:lnTo>
                    <a:pt x="354261" y="376690"/>
                  </a:lnTo>
                  <a:lnTo>
                    <a:pt x="354586" y="286043"/>
                  </a:lnTo>
                  <a:lnTo>
                    <a:pt x="351570" y="286085"/>
                  </a:lnTo>
                  <a:lnTo>
                    <a:pt x="330761" y="286407"/>
                  </a:lnTo>
                  <a:lnTo>
                    <a:pt x="283056" y="286781"/>
                  </a:lnTo>
                  <a:lnTo>
                    <a:pt x="227573" y="286371"/>
                  </a:lnTo>
                  <a:lnTo>
                    <a:pt x="183428" y="284336"/>
                  </a:lnTo>
                  <a:lnTo>
                    <a:pt x="139749" y="271800"/>
                  </a:lnTo>
                  <a:lnTo>
                    <a:pt x="94943" y="217002"/>
                  </a:lnTo>
                  <a:lnTo>
                    <a:pt x="90049" y="184811"/>
                  </a:lnTo>
                  <a:lnTo>
                    <a:pt x="96443" y="148666"/>
                  </a:lnTo>
                  <a:lnTo>
                    <a:pt x="143102" y="98331"/>
                  </a:lnTo>
                  <a:lnTo>
                    <a:pt x="180371" y="87390"/>
                  </a:lnTo>
                  <a:lnTo>
                    <a:pt x="274821" y="85208"/>
                  </a:lnTo>
                  <a:lnTo>
                    <a:pt x="353811" y="85630"/>
                  </a:lnTo>
                  <a:lnTo>
                    <a:pt x="354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260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7AD980A-A687-4E90-8601-608C6CA9D0D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97340" y="920750"/>
            <a:ext cx="2459036" cy="575337"/>
          </a:xfrm>
        </p:spPr>
        <p:txBody>
          <a:bodyPr anchor="t"/>
          <a:lstStyle>
            <a:lvl2pPr>
              <a:defRPr/>
            </a:lvl2pPr>
          </a:lstStyle>
          <a:p>
            <a:pPr lvl="1"/>
            <a:r>
              <a:rPr lang="en-US" dirty="0"/>
              <a:t>Sub heading</a:t>
            </a:r>
            <a:endParaRPr lang="en-GB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B6C5592-E75B-4F66-82B4-AE2E36476FDD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512235" y="1981200"/>
            <a:ext cx="1575118" cy="187920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5B7E7880-B55C-4D04-BAEB-85955CA98962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430141" y="1981200"/>
            <a:ext cx="1575118" cy="187920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F2E1760B-9CF3-448D-86DD-6A7FB6C6379B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4348047" y="1981200"/>
            <a:ext cx="1575118" cy="187920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9D1C2352-316D-4B0F-BAC8-C9C4EAEAAC06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65953" y="1981200"/>
            <a:ext cx="1575118" cy="187920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4" name="Content Placeholder 33">
            <a:extLst>
              <a:ext uri="{FF2B5EF4-FFF2-40B4-BE49-F238E27FC236}">
                <a16:creationId xmlns:a16="http://schemas.microsoft.com/office/drawing/2014/main" id="{815FDFA6-6DF2-49E3-AA9F-CE687A266AD5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183859" y="1981200"/>
            <a:ext cx="1575118" cy="187920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FBE5FE07-240C-4FF1-9454-BD534F816F56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10101763" y="1981200"/>
            <a:ext cx="1575118" cy="187920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655220C0-89C2-4ABD-95E5-C4A7EEE5197D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503224" y="4625070"/>
            <a:ext cx="1575118" cy="187733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4" name="Content Placeholder 43">
            <a:extLst>
              <a:ext uri="{FF2B5EF4-FFF2-40B4-BE49-F238E27FC236}">
                <a16:creationId xmlns:a16="http://schemas.microsoft.com/office/drawing/2014/main" id="{F4E0410B-D78F-4EAB-8880-2649BFE3CD0A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2421130" y="4625070"/>
            <a:ext cx="1575118" cy="187733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5" name="Content Placeholder 44">
            <a:extLst>
              <a:ext uri="{FF2B5EF4-FFF2-40B4-BE49-F238E27FC236}">
                <a16:creationId xmlns:a16="http://schemas.microsoft.com/office/drawing/2014/main" id="{EDC8F29C-7560-4B79-8BB1-197EBB3626A8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4339036" y="4625070"/>
            <a:ext cx="1575118" cy="187733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6" name="Content Placeholder 45">
            <a:extLst>
              <a:ext uri="{FF2B5EF4-FFF2-40B4-BE49-F238E27FC236}">
                <a16:creationId xmlns:a16="http://schemas.microsoft.com/office/drawing/2014/main" id="{0A11A1C4-8D7C-4A6E-A90E-4A14FED7766A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6256942" y="4625070"/>
            <a:ext cx="1575118" cy="187733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7" name="Content Placeholder 46">
            <a:extLst>
              <a:ext uri="{FF2B5EF4-FFF2-40B4-BE49-F238E27FC236}">
                <a16:creationId xmlns:a16="http://schemas.microsoft.com/office/drawing/2014/main" id="{4D169E71-15A5-4A4A-B740-2B215BFA104D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8174848" y="4625070"/>
            <a:ext cx="1575118" cy="187733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558C07C3-48E4-4592-B304-8FD05807473D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10092752" y="4625070"/>
            <a:ext cx="1575118" cy="1877330"/>
          </a:xfrm>
          <a:custGeom>
            <a:avLst/>
            <a:gdLst>
              <a:gd name="connsiteX0" fmla="*/ 0 w 1575118"/>
              <a:gd name="connsiteY0" fmla="*/ 0 h 1752302"/>
              <a:gd name="connsiteX1" fmla="*/ 1575118 w 1575118"/>
              <a:gd name="connsiteY1" fmla="*/ 0 h 1752302"/>
              <a:gd name="connsiteX2" fmla="*/ 1575118 w 1575118"/>
              <a:gd name="connsiteY2" fmla="*/ 1752302 h 1752302"/>
              <a:gd name="connsiteX3" fmla="*/ 0 w 1575118"/>
              <a:gd name="connsiteY3" fmla="*/ 1752302 h 175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5118" h="1752302">
                <a:moveTo>
                  <a:pt x="0" y="0"/>
                </a:moveTo>
                <a:lnTo>
                  <a:pt x="1575118" y="0"/>
                </a:lnTo>
                <a:lnTo>
                  <a:pt x="1575118" y="1752302"/>
                </a:lnTo>
                <a:lnTo>
                  <a:pt x="0" y="1752302"/>
                </a:ln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lIns="72000" tIns="72000" rIns="72000" bIns="72000">
            <a:noAutofit/>
          </a:bodyPr>
          <a:lstStyle>
            <a:lvl1pPr>
              <a:spcAft>
                <a:spcPts val="600"/>
              </a:spcAft>
              <a:defRPr sz="900" cap="all" baseline="0">
                <a:latin typeface="Calibre Semibold" panose="020B0703030202060203" pitchFamily="34" charset="0"/>
              </a:defRPr>
            </a:lvl1pPr>
            <a:lvl2pPr>
              <a:spcAft>
                <a:spcPts val="600"/>
              </a:spcAft>
              <a:defRPr sz="900"/>
            </a:lvl2pPr>
            <a:lvl3pPr>
              <a:spcBef>
                <a:spcPts val="200"/>
              </a:spcBef>
              <a:spcAft>
                <a:spcPts val="200"/>
              </a:spcAft>
              <a:defRPr sz="800"/>
            </a:lvl3pPr>
            <a:lvl4pPr>
              <a:spcBef>
                <a:spcPts val="200"/>
              </a:spcBef>
              <a:spcAft>
                <a:spcPts val="200"/>
              </a:spcAft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D4F926D-EE6D-49B2-A725-E588891625EF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51482CA-4921-47D7-96DE-2684BD1497E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39A247-1642-4106-84E6-7975F4FC49F1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F3308BA-CAEE-493C-B380-CDF28061AD23}"/>
              </a:ext>
            </a:extLst>
          </p:cNvPr>
          <p:cNvCxnSpPr>
            <a:cxnSpLocks/>
          </p:cNvCxnSpPr>
          <p:nvPr userDrawn="1"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2615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+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B3A32D-AE24-47B3-9C46-EFB663512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BAF315-2652-4EA0-B884-B7477DB1C5C0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01E6898C-B419-4C3E-AC33-482DE44DE0C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E8C44E-54BC-4BA2-B015-BB756AD66286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389EC21-C749-48F0-8E76-C911DCFD4313}"/>
              </a:ext>
            </a:extLst>
          </p:cNvPr>
          <p:cNvCxnSpPr>
            <a:cxnSpLocks/>
          </p:cNvCxnSpPr>
          <p:nvPr userDrawn="1"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822BF-A38E-4ED7-8F59-6823E080678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1177" y="3492064"/>
            <a:ext cx="1947861" cy="2500312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 sz="1050">
                <a:latin typeface="Calibre Semibold" panose="020B0703030202060203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1050">
                <a:latin typeface="+mn-lt"/>
              </a:defRPr>
            </a:lvl2pPr>
            <a:lvl3pPr marL="171450" indent="-171450">
              <a:spcBef>
                <a:spcPts val="200"/>
              </a:spcBef>
              <a:spcAft>
                <a:spcPts val="0"/>
              </a:spcAft>
              <a:buFont typeface="Calibre" panose="020B0503030202060203" pitchFamily="34" charset="0"/>
              <a:buChar char="–"/>
              <a:defRPr sz="1050"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65315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F38191-F8DB-434F-8E40-C9B0A013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E17F13-D7F5-4088-A91F-EA365096CE0D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894705-220F-47BA-82F8-92D2B8CE9B7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36700" y="957804"/>
            <a:ext cx="1936750" cy="182683"/>
          </a:xfrm>
        </p:spPr>
        <p:txBody>
          <a:bodyPr rIns="0"/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050" cap="all" baseline="0">
                <a:latin typeface="Calibre Medium" panose="020B0603030202060203" pitchFamily="34" charset="0"/>
              </a:defRPr>
            </a:lvl1pPr>
          </a:lstStyle>
          <a:p>
            <a:pPr lvl="0"/>
            <a:r>
              <a:rPr lang="en-US" dirty="0"/>
              <a:t>NAVIGATION </a:t>
            </a:r>
            <a:r>
              <a:rPr lang="en-US" dirty="0" err="1"/>
              <a:t>HEADer</a:t>
            </a:r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650E227-8DDD-4953-ABFE-BABD2F417922}"/>
              </a:ext>
            </a:extLst>
          </p:cNvPr>
          <p:cNvCxnSpPr>
            <a:cxnSpLocks/>
          </p:cNvCxnSpPr>
          <p:nvPr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2F32A75-71FA-4422-A707-1A6BE60C032B}"/>
              </a:ext>
            </a:extLst>
          </p:cNvPr>
          <p:cNvCxnSpPr>
            <a:cxnSpLocks/>
          </p:cNvCxnSpPr>
          <p:nvPr userDrawn="1"/>
        </p:nvCxnSpPr>
        <p:spPr>
          <a:xfrm flipH="1">
            <a:off x="503224" y="1022541"/>
            <a:ext cx="931876" cy="0"/>
          </a:xfrm>
          <a:prstGeom prst="line">
            <a:avLst/>
          </a:prstGeom>
          <a:ln w="2540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01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Cover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Holder 3">
            <a:extLst>
              <a:ext uri="{FF2B5EF4-FFF2-40B4-BE49-F238E27FC236}">
                <a16:creationId xmlns:a16="http://schemas.microsoft.com/office/drawing/2014/main" id="{76276979-8C48-B54F-A483-0C1D538B416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11175" y="1554448"/>
            <a:ext cx="1328469" cy="412100"/>
          </a:xfrm>
          <a:prstGeom prst="rect">
            <a:avLst/>
          </a:prstGeom>
        </p:spPr>
        <p:txBody>
          <a:bodyPr lIns="0" tIns="0" rIns="0" bIns="0"/>
          <a:lstStyle>
            <a:lvl1pPr marL="0" marR="0" indent="0" defTabSz="554492" eaLnBrk="1" fontAlgn="auto" latinLnBrk="0" hangingPunct="1">
              <a:lnSpc>
                <a:spcPts val="1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050" b="1" kern="1200" spc="-3" dirty="0" err="1" smtClean="0">
                <a:solidFill>
                  <a:schemeClr val="accent6"/>
                </a:solidFill>
                <a:latin typeface="Space Mono" panose="02000509040000020004" pitchFamily="49" charset="0"/>
                <a:ea typeface="+mn-ea"/>
                <a:cs typeface="Space Mono" panose="02000509040000020004" pitchFamily="49" charset="0"/>
              </a:defRPr>
            </a:lvl1pPr>
          </a:lstStyle>
          <a:p>
            <a:r>
              <a:rPr lang="en-GB" dirty="0"/>
              <a:t>21 JANUARY 2021</a:t>
            </a:r>
          </a:p>
          <a:p>
            <a:endParaRPr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B9FA0E-E9B2-48CD-AB3E-621C2381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575" y="1524787"/>
            <a:ext cx="7543378" cy="3024184"/>
          </a:xfrm>
        </p:spPr>
        <p:txBody>
          <a:bodyPr/>
          <a:lstStyle>
            <a:lvl1pPr>
              <a:lnSpc>
                <a:spcPct val="80000"/>
              </a:lnSpc>
              <a:defRPr sz="96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052B57-EC94-48F3-BB7F-E367677610BC}"/>
              </a:ext>
            </a:extLst>
          </p:cNvPr>
          <p:cNvGrpSpPr/>
          <p:nvPr/>
        </p:nvGrpSpPr>
        <p:grpSpPr>
          <a:xfrm>
            <a:off x="10758474" y="482113"/>
            <a:ext cx="920764" cy="229061"/>
            <a:chOff x="848687" y="3664503"/>
            <a:chExt cx="1518301" cy="377738"/>
          </a:xfrm>
          <a:solidFill>
            <a:schemeClr val="accent6"/>
          </a:solidFill>
        </p:grpSpPr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015F8206-631C-42F5-ACCC-2D49E14EB8AA}"/>
                </a:ext>
              </a:extLst>
            </p:cNvPr>
            <p:cNvSpPr/>
            <p:nvPr/>
          </p:nvSpPr>
          <p:spPr>
            <a:xfrm>
              <a:off x="1259721" y="3664503"/>
              <a:ext cx="339090" cy="376555"/>
            </a:xfrm>
            <a:custGeom>
              <a:avLst/>
              <a:gdLst/>
              <a:ahLst/>
              <a:cxnLst/>
              <a:rect l="l" t="t" r="r" b="b"/>
              <a:pathLst>
                <a:path w="339090" h="376554">
                  <a:moveTo>
                    <a:pt x="0" y="0"/>
                  </a:moveTo>
                  <a:lnTo>
                    <a:pt x="0" y="376480"/>
                  </a:lnTo>
                  <a:lnTo>
                    <a:pt x="194873" y="376480"/>
                  </a:lnTo>
                  <a:lnTo>
                    <a:pt x="261806" y="367185"/>
                  </a:lnTo>
                  <a:lnTo>
                    <a:pt x="306387" y="342675"/>
                  </a:lnTo>
                  <a:lnTo>
                    <a:pt x="331222" y="308010"/>
                  </a:lnTo>
                  <a:lnTo>
                    <a:pt x="334955" y="288734"/>
                  </a:lnTo>
                  <a:lnTo>
                    <a:pt x="92719" y="288734"/>
                  </a:lnTo>
                  <a:lnTo>
                    <a:pt x="92719" y="225699"/>
                  </a:lnTo>
                  <a:lnTo>
                    <a:pt x="328395" y="225699"/>
                  </a:lnTo>
                  <a:lnTo>
                    <a:pt x="308948" y="200777"/>
                  </a:lnTo>
                  <a:lnTo>
                    <a:pt x="288342" y="186665"/>
                  </a:lnTo>
                  <a:lnTo>
                    <a:pt x="278975" y="182486"/>
                  </a:lnTo>
                  <a:lnTo>
                    <a:pt x="308058" y="166465"/>
                  </a:lnTo>
                  <a:lnTo>
                    <a:pt x="325274" y="144305"/>
                  </a:lnTo>
                  <a:lnTo>
                    <a:pt x="325439" y="143796"/>
                  </a:lnTo>
                  <a:lnTo>
                    <a:pt x="92803" y="143796"/>
                  </a:lnTo>
                  <a:lnTo>
                    <a:pt x="92719" y="81903"/>
                  </a:lnTo>
                  <a:lnTo>
                    <a:pt x="333183" y="81903"/>
                  </a:lnTo>
                  <a:lnTo>
                    <a:pt x="328306" y="57731"/>
                  </a:lnTo>
                  <a:lnTo>
                    <a:pt x="304671" y="27959"/>
                  </a:lnTo>
                  <a:lnTo>
                    <a:pt x="261426" y="7584"/>
                  </a:lnTo>
                  <a:lnTo>
                    <a:pt x="195386" y="31"/>
                  </a:lnTo>
                  <a:lnTo>
                    <a:pt x="0" y="0"/>
                  </a:lnTo>
                  <a:close/>
                </a:path>
                <a:path w="339090" h="376554">
                  <a:moveTo>
                    <a:pt x="328395" y="225699"/>
                  </a:moveTo>
                  <a:lnTo>
                    <a:pt x="221008" y="225699"/>
                  </a:lnTo>
                  <a:lnTo>
                    <a:pt x="221302" y="225741"/>
                  </a:lnTo>
                  <a:lnTo>
                    <a:pt x="232420" y="229124"/>
                  </a:lnTo>
                  <a:lnTo>
                    <a:pt x="241310" y="235953"/>
                  </a:lnTo>
                  <a:lnTo>
                    <a:pt x="247207" y="245393"/>
                  </a:lnTo>
                  <a:lnTo>
                    <a:pt x="249343" y="256609"/>
                  </a:lnTo>
                  <a:lnTo>
                    <a:pt x="246841" y="268844"/>
                  </a:lnTo>
                  <a:lnTo>
                    <a:pt x="240055" y="279025"/>
                  </a:lnTo>
                  <a:lnTo>
                    <a:pt x="230065" y="286029"/>
                  </a:lnTo>
                  <a:lnTo>
                    <a:pt x="217951" y="288734"/>
                  </a:lnTo>
                  <a:lnTo>
                    <a:pt x="334955" y="288734"/>
                  </a:lnTo>
                  <a:lnTo>
                    <a:pt x="338921" y="268253"/>
                  </a:lnTo>
                  <a:lnTo>
                    <a:pt x="329555" y="227186"/>
                  </a:lnTo>
                  <a:lnTo>
                    <a:pt x="328395" y="225699"/>
                  </a:lnTo>
                  <a:close/>
                </a:path>
                <a:path w="339090" h="376554">
                  <a:moveTo>
                    <a:pt x="333183" y="81903"/>
                  </a:moveTo>
                  <a:lnTo>
                    <a:pt x="224275" y="81903"/>
                  </a:lnTo>
                  <a:lnTo>
                    <a:pt x="224747" y="81997"/>
                  </a:lnTo>
                  <a:lnTo>
                    <a:pt x="235019" y="85723"/>
                  </a:lnTo>
                  <a:lnTo>
                    <a:pt x="243141" y="92467"/>
                  </a:lnTo>
                  <a:lnTo>
                    <a:pt x="248480" y="101494"/>
                  </a:lnTo>
                  <a:lnTo>
                    <a:pt x="250400" y="112069"/>
                  </a:lnTo>
                  <a:lnTo>
                    <a:pt x="248352" y="123093"/>
                  </a:lnTo>
                  <a:lnTo>
                    <a:pt x="242698" y="132727"/>
                  </a:lnTo>
                  <a:lnTo>
                    <a:pt x="234175" y="139909"/>
                  </a:lnTo>
                  <a:lnTo>
                    <a:pt x="223521" y="143576"/>
                  </a:lnTo>
                  <a:lnTo>
                    <a:pt x="92803" y="143796"/>
                  </a:lnTo>
                  <a:lnTo>
                    <a:pt x="325439" y="143796"/>
                  </a:lnTo>
                  <a:lnTo>
                    <a:pt x="333476" y="118983"/>
                  </a:lnTo>
                  <a:lnTo>
                    <a:pt x="335518" y="93473"/>
                  </a:lnTo>
                  <a:lnTo>
                    <a:pt x="333183" y="81903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14" name="object 5">
              <a:extLst>
                <a:ext uri="{FF2B5EF4-FFF2-40B4-BE49-F238E27FC236}">
                  <a16:creationId xmlns:a16="http://schemas.microsoft.com/office/drawing/2014/main" id="{9D7FDF08-8861-422A-8C8C-61C94A9F91EC}"/>
                </a:ext>
              </a:extLst>
            </p:cNvPr>
            <p:cNvSpPr/>
            <p:nvPr/>
          </p:nvSpPr>
          <p:spPr>
            <a:xfrm>
              <a:off x="2036153" y="3664565"/>
              <a:ext cx="330835" cy="377190"/>
            </a:xfrm>
            <a:custGeom>
              <a:avLst/>
              <a:gdLst/>
              <a:ahLst/>
              <a:cxnLst/>
              <a:rect l="l" t="t" r="r" b="b"/>
              <a:pathLst>
                <a:path w="330835" h="377189">
                  <a:moveTo>
                    <a:pt x="330225" y="290830"/>
                  </a:moveTo>
                  <a:lnTo>
                    <a:pt x="91986" y="290830"/>
                  </a:lnTo>
                  <a:lnTo>
                    <a:pt x="91986" y="226060"/>
                  </a:lnTo>
                  <a:lnTo>
                    <a:pt x="306755" y="226060"/>
                  </a:lnTo>
                  <a:lnTo>
                    <a:pt x="306755" y="142240"/>
                  </a:lnTo>
                  <a:lnTo>
                    <a:pt x="91859" y="142240"/>
                  </a:lnTo>
                  <a:lnTo>
                    <a:pt x="91859" y="82550"/>
                  </a:lnTo>
                  <a:lnTo>
                    <a:pt x="330085" y="82550"/>
                  </a:lnTo>
                  <a:lnTo>
                    <a:pt x="330085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42240"/>
                  </a:lnTo>
                  <a:lnTo>
                    <a:pt x="0" y="226060"/>
                  </a:lnTo>
                  <a:lnTo>
                    <a:pt x="0" y="290830"/>
                  </a:lnTo>
                  <a:lnTo>
                    <a:pt x="0" y="377190"/>
                  </a:lnTo>
                  <a:lnTo>
                    <a:pt x="330225" y="377190"/>
                  </a:lnTo>
                  <a:lnTo>
                    <a:pt x="330225" y="29083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15" name="object 6">
              <a:extLst>
                <a:ext uri="{FF2B5EF4-FFF2-40B4-BE49-F238E27FC236}">
                  <a16:creationId xmlns:a16="http://schemas.microsoft.com/office/drawing/2014/main" id="{98DF412C-27E9-44A1-9C66-3D3AE75EF69F}"/>
                </a:ext>
              </a:extLst>
            </p:cNvPr>
            <p:cNvSpPr/>
            <p:nvPr/>
          </p:nvSpPr>
          <p:spPr>
            <a:xfrm>
              <a:off x="1644435" y="3665051"/>
              <a:ext cx="335280" cy="377190"/>
            </a:xfrm>
            <a:custGeom>
              <a:avLst/>
              <a:gdLst/>
              <a:ahLst/>
              <a:cxnLst/>
              <a:rect l="l" t="t" r="r" b="b"/>
              <a:pathLst>
                <a:path w="335280" h="377189">
                  <a:moveTo>
                    <a:pt x="199669" y="0"/>
                  </a:moveTo>
                  <a:lnTo>
                    <a:pt x="0" y="0"/>
                  </a:lnTo>
                  <a:lnTo>
                    <a:pt x="0" y="376595"/>
                  </a:lnTo>
                  <a:lnTo>
                    <a:pt x="91683" y="376595"/>
                  </a:lnTo>
                  <a:lnTo>
                    <a:pt x="91683" y="224213"/>
                  </a:lnTo>
                  <a:lnTo>
                    <a:pt x="326253" y="224118"/>
                  </a:lnTo>
                  <a:lnTo>
                    <a:pt x="325144" y="219532"/>
                  </a:lnTo>
                  <a:lnTo>
                    <a:pt x="306446" y="197092"/>
                  </a:lnTo>
                  <a:lnTo>
                    <a:pt x="287747" y="185212"/>
                  </a:lnTo>
                  <a:lnTo>
                    <a:pt x="279248" y="181732"/>
                  </a:lnTo>
                  <a:lnTo>
                    <a:pt x="311398" y="171085"/>
                  </a:lnTo>
                  <a:lnTo>
                    <a:pt x="327907" y="158870"/>
                  </a:lnTo>
                  <a:lnTo>
                    <a:pt x="332465" y="142697"/>
                  </a:lnTo>
                  <a:lnTo>
                    <a:pt x="91368" y="142697"/>
                  </a:lnTo>
                  <a:lnTo>
                    <a:pt x="91368" y="82405"/>
                  </a:lnTo>
                  <a:lnTo>
                    <a:pt x="330982" y="82405"/>
                  </a:lnTo>
                  <a:lnTo>
                    <a:pt x="322904" y="48781"/>
                  </a:lnTo>
                  <a:lnTo>
                    <a:pt x="291714" y="18725"/>
                  </a:lnTo>
                  <a:lnTo>
                    <a:pt x="248299" y="3942"/>
                  </a:lnTo>
                  <a:lnTo>
                    <a:pt x="199669" y="0"/>
                  </a:lnTo>
                  <a:close/>
                </a:path>
                <a:path w="335280" h="377189">
                  <a:moveTo>
                    <a:pt x="326253" y="224118"/>
                  </a:moveTo>
                  <a:lnTo>
                    <a:pt x="192664" y="224118"/>
                  </a:lnTo>
                  <a:lnTo>
                    <a:pt x="212896" y="228524"/>
                  </a:lnTo>
                  <a:lnTo>
                    <a:pt x="229210" y="239988"/>
                  </a:lnTo>
                  <a:lnTo>
                    <a:pt x="240101" y="256850"/>
                  </a:lnTo>
                  <a:lnTo>
                    <a:pt x="244065" y="277447"/>
                  </a:lnTo>
                  <a:lnTo>
                    <a:pt x="244065" y="376260"/>
                  </a:lnTo>
                  <a:lnTo>
                    <a:pt x="333811" y="376239"/>
                  </a:lnTo>
                  <a:lnTo>
                    <a:pt x="333644" y="254693"/>
                  </a:lnTo>
                  <a:lnTo>
                    <a:pt x="326253" y="224118"/>
                  </a:lnTo>
                  <a:close/>
                </a:path>
                <a:path w="335280" h="377189">
                  <a:moveTo>
                    <a:pt x="330982" y="82405"/>
                  </a:moveTo>
                  <a:lnTo>
                    <a:pt x="220286" y="82405"/>
                  </a:lnTo>
                  <a:lnTo>
                    <a:pt x="231110" y="84408"/>
                  </a:lnTo>
                  <a:lnTo>
                    <a:pt x="240043" y="89930"/>
                  </a:lnTo>
                  <a:lnTo>
                    <a:pt x="246453" y="98242"/>
                  </a:lnTo>
                  <a:lnTo>
                    <a:pt x="249709" y="108614"/>
                  </a:lnTo>
                  <a:lnTo>
                    <a:pt x="249709" y="116834"/>
                  </a:lnTo>
                  <a:lnTo>
                    <a:pt x="220244" y="142655"/>
                  </a:lnTo>
                  <a:lnTo>
                    <a:pt x="91368" y="142697"/>
                  </a:lnTo>
                  <a:lnTo>
                    <a:pt x="332465" y="142697"/>
                  </a:lnTo>
                  <a:lnTo>
                    <a:pt x="333989" y="137289"/>
                  </a:lnTo>
                  <a:lnTo>
                    <a:pt x="334858" y="98541"/>
                  </a:lnTo>
                  <a:lnTo>
                    <a:pt x="330982" y="8240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  <p:sp>
          <p:nvSpPr>
            <p:cNvPr id="21" name="object 7">
              <a:extLst>
                <a:ext uri="{FF2B5EF4-FFF2-40B4-BE49-F238E27FC236}">
                  <a16:creationId xmlns:a16="http://schemas.microsoft.com/office/drawing/2014/main" id="{2E95590A-2D7C-4F6F-8BA0-C2163A2AE670}"/>
                </a:ext>
              </a:extLst>
            </p:cNvPr>
            <p:cNvSpPr/>
            <p:nvPr/>
          </p:nvSpPr>
          <p:spPr>
            <a:xfrm>
              <a:off x="848687" y="3664564"/>
              <a:ext cx="354965" cy="377190"/>
            </a:xfrm>
            <a:custGeom>
              <a:avLst/>
              <a:gdLst/>
              <a:ahLst/>
              <a:cxnLst/>
              <a:rect l="l" t="t" r="r" b="b"/>
              <a:pathLst>
                <a:path w="354965" h="377189">
                  <a:moveTo>
                    <a:pt x="354104" y="0"/>
                  </a:moveTo>
                  <a:lnTo>
                    <a:pt x="189460" y="303"/>
                  </a:lnTo>
                  <a:lnTo>
                    <a:pt x="133681" y="8175"/>
                  </a:lnTo>
                  <a:lnTo>
                    <a:pt x="89820" y="27103"/>
                  </a:lnTo>
                  <a:lnTo>
                    <a:pt x="52596" y="57207"/>
                  </a:lnTo>
                  <a:lnTo>
                    <a:pt x="21079" y="101104"/>
                  </a:lnTo>
                  <a:lnTo>
                    <a:pt x="2386" y="157627"/>
                  </a:lnTo>
                  <a:lnTo>
                    <a:pt x="0" y="187742"/>
                  </a:lnTo>
                  <a:lnTo>
                    <a:pt x="190" y="197329"/>
                  </a:lnTo>
                  <a:lnTo>
                    <a:pt x="16489" y="266259"/>
                  </a:lnTo>
                  <a:lnTo>
                    <a:pt x="38678" y="302234"/>
                  </a:lnTo>
                  <a:lnTo>
                    <a:pt x="68749" y="332267"/>
                  </a:lnTo>
                  <a:lnTo>
                    <a:pt x="105808" y="355235"/>
                  </a:lnTo>
                  <a:lnTo>
                    <a:pt x="142685" y="367390"/>
                  </a:lnTo>
                  <a:lnTo>
                    <a:pt x="208234" y="375925"/>
                  </a:lnTo>
                  <a:lnTo>
                    <a:pt x="354261" y="376690"/>
                  </a:lnTo>
                  <a:lnTo>
                    <a:pt x="354586" y="286043"/>
                  </a:lnTo>
                  <a:lnTo>
                    <a:pt x="351570" y="286085"/>
                  </a:lnTo>
                  <a:lnTo>
                    <a:pt x="330761" y="286407"/>
                  </a:lnTo>
                  <a:lnTo>
                    <a:pt x="283056" y="286781"/>
                  </a:lnTo>
                  <a:lnTo>
                    <a:pt x="227573" y="286371"/>
                  </a:lnTo>
                  <a:lnTo>
                    <a:pt x="183428" y="284336"/>
                  </a:lnTo>
                  <a:lnTo>
                    <a:pt x="139749" y="271800"/>
                  </a:lnTo>
                  <a:lnTo>
                    <a:pt x="94943" y="217002"/>
                  </a:lnTo>
                  <a:lnTo>
                    <a:pt x="90049" y="184811"/>
                  </a:lnTo>
                  <a:lnTo>
                    <a:pt x="96443" y="148666"/>
                  </a:lnTo>
                  <a:lnTo>
                    <a:pt x="143102" y="98331"/>
                  </a:lnTo>
                  <a:lnTo>
                    <a:pt x="180371" y="87390"/>
                  </a:lnTo>
                  <a:lnTo>
                    <a:pt x="274821" y="85208"/>
                  </a:lnTo>
                  <a:lnTo>
                    <a:pt x="353811" y="85630"/>
                  </a:lnTo>
                  <a:lnTo>
                    <a:pt x="35410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 b="0" i="0" dirty="0">
                <a:latin typeface="Calibre" panose="020B0503030202060203" pitchFamily="34" charset="77"/>
              </a:endParaRP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7340F4-9434-47C2-9CB2-6C0ACFBEFAB5}"/>
              </a:ext>
            </a:extLst>
          </p:cNvPr>
          <p:cNvCxnSpPr>
            <a:cxnSpLocks/>
          </p:cNvCxnSpPr>
          <p:nvPr userDrawn="1"/>
        </p:nvCxnSpPr>
        <p:spPr>
          <a:xfrm>
            <a:off x="3584575" y="601449"/>
            <a:ext cx="6558602" cy="0"/>
          </a:xfrm>
          <a:prstGeom prst="line">
            <a:avLst/>
          </a:prstGeom>
          <a:ln w="31750">
            <a:solidFill>
              <a:srgbClr val="17E8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51402F92-C298-4C9D-B165-225CA6300EEC}"/>
              </a:ext>
            </a:extLst>
          </p:cNvPr>
          <p:cNvSpPr/>
          <p:nvPr/>
        </p:nvSpPr>
        <p:spPr>
          <a:xfrm>
            <a:off x="0" y="0"/>
            <a:ext cx="3584575" cy="1091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999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genda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7FE991-A877-4767-B1CA-512FB5B04D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176" y="1617690"/>
            <a:ext cx="1441744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F20E8DD-88E2-4435-A814-208BF59AA4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07438" y="1562876"/>
            <a:ext cx="2971799" cy="4314049"/>
          </a:xfrm>
        </p:spPr>
        <p:txBody>
          <a:bodyPr/>
          <a:lstStyle>
            <a:lvl1pPr marL="360363" indent="-3603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tabLst>
                <a:tab pos="360363" algn="l"/>
              </a:tabLst>
              <a:defRPr sz="160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 marL="347663" indent="-171450">
              <a:buFont typeface="Calibre" panose="020B0503030202060203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Agenda item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7EE949-DAB3-4E3E-BACE-0854D8E221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84575" y="476250"/>
            <a:ext cx="4506913" cy="5905500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3768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Agenda 1 Dark">
    <p:bg>
      <p:bgPr>
        <a:solidFill>
          <a:srgbClr val="012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7FE991-A877-4767-B1CA-512FB5B04D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176" y="1617690"/>
            <a:ext cx="1441744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F20E8DD-88E2-4435-A814-208BF59AA4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07438" y="1562876"/>
            <a:ext cx="2971799" cy="4314049"/>
          </a:xfrm>
        </p:spPr>
        <p:txBody>
          <a:bodyPr/>
          <a:lstStyle>
            <a:lvl1pPr marL="360363" indent="-3603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tabLst>
                <a:tab pos="360363" algn="l"/>
              </a:tabLst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 marL="347663" indent="-171450">
              <a:buClr>
                <a:schemeClr val="bg1"/>
              </a:buClr>
              <a:buFont typeface="Calibre" panose="020B0503030202060203" pitchFamily="34" charset="0"/>
              <a:buChar char="–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item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7EE949-DAB3-4E3E-BACE-0854D8E221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84575" y="476250"/>
            <a:ext cx="4506913" cy="59055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53A7E3-6304-4250-B44B-DA8FB5E67F65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D8847A-8E6A-4F35-B6DA-1BB0A465AAE3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276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gend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7FE991-A877-4767-B1CA-512FB5B04D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176" y="1617690"/>
            <a:ext cx="2971798" cy="50797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F20E8DD-88E2-4435-A814-208BF59AA4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1175" y="2227263"/>
            <a:ext cx="2971799" cy="4154487"/>
          </a:xfrm>
        </p:spPr>
        <p:txBody>
          <a:bodyPr/>
          <a:lstStyle>
            <a:lvl1pPr marL="360363" indent="-3603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tabLst>
                <a:tab pos="360363" algn="l"/>
              </a:tabLst>
              <a:defRPr sz="160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 marL="347663" indent="-171450">
              <a:buClr>
                <a:schemeClr val="tx1"/>
              </a:buClr>
              <a:buFont typeface="Calibre" panose="020B0503030202060203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Agenda item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7EE949-DAB3-4E3E-BACE-0854D8E221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84575" y="1601789"/>
            <a:ext cx="8094663" cy="4779962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4848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3">
            <a:extLst>
              <a:ext uri="{FF2B5EF4-FFF2-40B4-BE49-F238E27FC236}">
                <a16:creationId xmlns:a16="http://schemas.microsoft.com/office/drawing/2014/main" id="{A9727837-E2B5-42C2-9C90-385716161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6" y="1601788"/>
            <a:ext cx="2971800" cy="13255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93EE55-8927-4040-B221-77F999836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4575" y="1601788"/>
            <a:ext cx="3484562" cy="4275137"/>
          </a:xfrm>
          <a:prstGeom prst="rect">
            <a:avLst/>
          </a:prstGeom>
        </p:spPr>
        <p:txBody>
          <a:bodyPr vert="horz" lIns="0" tIns="0" rIns="72000" bIns="0" rtlCol="0">
            <a:noAutofit/>
          </a:bodyPr>
          <a:lstStyle/>
          <a:p>
            <a:pPr lvl="0"/>
            <a:r>
              <a:rPr lang="en-US" dirty="0"/>
              <a:t>Heading 1</a:t>
            </a:r>
          </a:p>
          <a:p>
            <a:pPr lvl="1"/>
            <a:r>
              <a:rPr lang="en-US" dirty="0"/>
              <a:t>Heading 2</a:t>
            </a:r>
          </a:p>
          <a:p>
            <a:pPr lvl="2"/>
            <a:r>
              <a:rPr lang="en-US" dirty="0"/>
              <a:t>Body Copy</a:t>
            </a:r>
          </a:p>
          <a:p>
            <a:pPr lvl="3"/>
            <a:r>
              <a:rPr lang="en-US" dirty="0"/>
              <a:t>Body Bullet</a:t>
            </a:r>
          </a:p>
          <a:p>
            <a:pPr lvl="4"/>
            <a:r>
              <a:rPr lang="en-US" dirty="0"/>
              <a:t>Body Bullet 2</a:t>
            </a:r>
          </a:p>
          <a:p>
            <a:pPr lvl="5"/>
            <a:r>
              <a:rPr lang="en-US" dirty="0"/>
              <a:t>Heading 3</a:t>
            </a:r>
          </a:p>
          <a:p>
            <a:pPr lvl="6"/>
            <a:r>
              <a:rPr lang="en-US" dirty="0"/>
              <a:t>Caption</a:t>
            </a:r>
          </a:p>
          <a:p>
            <a:pPr lvl="7"/>
            <a:r>
              <a:rPr lang="en-US" dirty="0"/>
              <a:t>Caption copy</a:t>
            </a:r>
          </a:p>
          <a:p>
            <a:pPr lvl="8"/>
            <a:r>
              <a:rPr lang="en-US" dirty="0"/>
              <a:t>Caption bullet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35EDC6-6E44-4FEB-ADC2-DD75954004E7}"/>
              </a:ext>
            </a:extLst>
          </p:cNvPr>
          <p:cNvSpPr txBox="1"/>
          <p:nvPr userDrawn="1"/>
        </p:nvSpPr>
        <p:spPr>
          <a:xfrm>
            <a:off x="518991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l" defTabSz="914400" rtl="0" eaLnBrk="1" latinLnBrk="0" hangingPunct="1"/>
            <a:r>
              <a:rPr lang="en-GB" sz="800" b="0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Confidential &amp; Proprietary | © 2021 CBRE, Inc.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E7509-6F56-4384-96C9-87A36BA2BC0F}"/>
              </a:ext>
            </a:extLst>
          </p:cNvPr>
          <p:cNvSpPr txBox="1"/>
          <p:nvPr userDrawn="1"/>
        </p:nvSpPr>
        <p:spPr>
          <a:xfrm>
            <a:off x="9234403" y="6479922"/>
            <a:ext cx="2448000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algn="r" defTabSz="914400" rtl="0" eaLnBrk="1" latinLnBrk="0" hangingPunct="1"/>
            <a:fld id="{1C89B4D1-E1CE-4E79-B913-C04DDECCCBCD}" type="slidenum">
              <a:rPr lang="en-GB" sz="800" b="0" kern="1200" cap="none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marL="0" algn="r" defTabSz="914400" rtl="0" eaLnBrk="1" latinLnBrk="0" hangingPunct="1"/>
              <a:t>‹#›</a:t>
            </a:fld>
            <a:endParaRPr lang="en-GB" sz="800" b="0" kern="1200" cap="none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0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2" r:id="rId1"/>
    <p:sldLayoutId id="2147484493" r:id="rId2"/>
    <p:sldLayoutId id="2147484494" r:id="rId3"/>
    <p:sldLayoutId id="2147484495" r:id="rId4"/>
    <p:sldLayoutId id="2147484496" r:id="rId5"/>
    <p:sldLayoutId id="2147484497" r:id="rId6"/>
    <p:sldLayoutId id="2147484498" r:id="rId7"/>
    <p:sldLayoutId id="2147484499" r:id="rId8"/>
    <p:sldLayoutId id="2147484500" r:id="rId9"/>
    <p:sldLayoutId id="2147484501" r:id="rId10"/>
    <p:sldLayoutId id="2147484502" r:id="rId11"/>
    <p:sldLayoutId id="2147484503" r:id="rId12"/>
    <p:sldLayoutId id="2147484504" r:id="rId13"/>
    <p:sldLayoutId id="2147484505" r:id="rId14"/>
    <p:sldLayoutId id="2147484506" r:id="rId15"/>
    <p:sldLayoutId id="2147484507" r:id="rId16"/>
    <p:sldLayoutId id="2147484508" r:id="rId17"/>
    <p:sldLayoutId id="2147484509" r:id="rId18"/>
    <p:sldLayoutId id="2147484510" r:id="rId19"/>
    <p:sldLayoutId id="2147484511" r:id="rId20"/>
    <p:sldLayoutId id="2147484512" r:id="rId21"/>
    <p:sldLayoutId id="2147484513" r:id="rId22"/>
    <p:sldLayoutId id="2147484514" r:id="rId23"/>
    <p:sldLayoutId id="2147484515" r:id="rId24"/>
    <p:sldLayoutId id="2147484516" r:id="rId25"/>
    <p:sldLayoutId id="2147484517" r:id="rId26"/>
    <p:sldLayoutId id="2147484518" r:id="rId27"/>
    <p:sldLayoutId id="2147484519" r:id="rId28"/>
    <p:sldLayoutId id="2147484520" r:id="rId29"/>
    <p:sldLayoutId id="2147484521" r:id="rId30"/>
    <p:sldLayoutId id="2147484522" r:id="rId31"/>
    <p:sldLayoutId id="2147484523" r:id="rId32"/>
    <p:sldLayoutId id="2147484524" r:id="rId33"/>
    <p:sldLayoutId id="2147484525" r:id="rId34"/>
    <p:sldLayoutId id="2147484526" r:id="rId35"/>
    <p:sldLayoutId id="2147484527" r:id="rId36"/>
    <p:sldLayoutId id="2147484528" r:id="rId37"/>
    <p:sldLayoutId id="2147484529" r:id="rId38"/>
    <p:sldLayoutId id="2147484530" r:id="rId39"/>
    <p:sldLayoutId id="2147484531" r:id="rId40"/>
    <p:sldLayoutId id="2147484532" r:id="rId41"/>
    <p:sldLayoutId id="2147484534" r:id="rId42"/>
    <p:sldLayoutId id="2147484535" r:id="rId43"/>
    <p:sldLayoutId id="2147484536" r:id="rId44"/>
    <p:sldLayoutId id="2147484537" r:id="rId45"/>
    <p:sldLayoutId id="2147484539" r:id="rId46"/>
    <p:sldLayoutId id="2147484541" r:id="rId47"/>
    <p:sldLayoutId id="2147484542" r:id="rId48"/>
    <p:sldLayoutId id="2147484543" r:id="rId49"/>
    <p:sldLayoutId id="2147484544" r:id="rId50"/>
    <p:sldLayoutId id="2147484546" r:id="rId51"/>
    <p:sldLayoutId id="2147484547" r:id="rId52"/>
  </p:sldLayoutIdLst>
  <p:hf hdr="0" dt="0"/>
  <p:txStyles>
    <p:titleStyle>
      <a:lvl1pPr eaLnBrk="1" hangingPunct="1">
        <a:lnSpc>
          <a:spcPct val="90000"/>
        </a:lnSpc>
        <a:defRPr sz="28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spcBef>
          <a:spcPts val="1200"/>
        </a:spcBef>
        <a:spcAft>
          <a:spcPts val="1200"/>
        </a:spcAft>
        <a:defRPr sz="2200">
          <a:solidFill>
            <a:schemeClr val="tx1"/>
          </a:solidFill>
          <a:latin typeface="Calibre Light" panose="020B0303030202060203" pitchFamily="34" charset="0"/>
          <a:ea typeface="+mn-ea"/>
          <a:cs typeface="+mn-cs"/>
        </a:defRPr>
      </a:lvl1pPr>
      <a:lvl2pPr marL="0" indent="0" eaLnBrk="1" hangingPunct="1">
        <a:spcAft>
          <a:spcPts val="600"/>
        </a:spcAft>
        <a:defRPr sz="1600" b="0">
          <a:solidFill>
            <a:schemeClr val="tx1"/>
          </a:solidFill>
          <a:latin typeface="Calibre Semibold" panose="020B0703030202060203" pitchFamily="34" charset="0"/>
          <a:ea typeface="+mn-ea"/>
          <a:cs typeface="+mn-cs"/>
        </a:defRPr>
      </a:lvl2pPr>
      <a:lvl3pPr marL="0" indent="0" eaLnBrk="1" hangingPunct="1">
        <a:spcBef>
          <a:spcPts val="300"/>
        </a:spcBef>
        <a:spcAft>
          <a:spcPts val="300"/>
        </a:spcAft>
        <a:defRPr sz="1200">
          <a:solidFill>
            <a:schemeClr val="tx1"/>
          </a:solidFill>
          <a:latin typeface="+mn-lt"/>
          <a:ea typeface="+mn-ea"/>
          <a:cs typeface="+mn-cs"/>
        </a:defRPr>
      </a:lvl3pPr>
      <a:lvl4pPr marL="171450" indent="-171450" eaLnBrk="1" hangingPunct="1">
        <a:spcBef>
          <a:spcPts val="300"/>
        </a:spcBef>
        <a:spcAft>
          <a:spcPts val="300"/>
        </a:spcAft>
        <a:buClr>
          <a:schemeClr val="tx1"/>
        </a:buClr>
        <a:buFont typeface="SwissReSansOTLight" panose="04000400000000000000" pitchFamily="82" charset="0"/>
        <a:buChar char="–"/>
        <a:defRPr sz="1200">
          <a:solidFill>
            <a:schemeClr val="tx1"/>
          </a:solidFill>
          <a:latin typeface="+mn-lt"/>
          <a:ea typeface="+mn-ea"/>
          <a:cs typeface="+mn-cs"/>
        </a:defRPr>
      </a:lvl4pPr>
      <a:lvl5pPr marL="360363" indent="-184150" eaLnBrk="1" hangingPunct="1">
        <a:spcBef>
          <a:spcPts val="300"/>
        </a:spcBef>
        <a:spcAft>
          <a:spcPts val="300"/>
        </a:spcAft>
        <a:buFont typeface="SwissReSansOTLight" panose="04000400000000000000" pitchFamily="82" charset="0"/>
        <a:buChar char="–"/>
        <a:defRPr sz="1200" b="0">
          <a:solidFill>
            <a:schemeClr val="tx1"/>
          </a:solidFill>
          <a:latin typeface="+mn-lt"/>
          <a:ea typeface="+mn-ea"/>
          <a:cs typeface="+mn-cs"/>
        </a:defRPr>
      </a:lvl5pPr>
      <a:lvl6pPr marL="0" indent="0" eaLnBrk="1" hangingPunct="1">
        <a:spcBef>
          <a:spcPts val="600"/>
        </a:spcBef>
        <a:spcAft>
          <a:spcPts val="0"/>
        </a:spcAft>
        <a:buClr>
          <a:schemeClr val="tx1"/>
        </a:buClr>
        <a:buFontTx/>
        <a:buNone/>
        <a:defRPr sz="1200">
          <a:solidFill>
            <a:schemeClr val="tx1"/>
          </a:solidFill>
          <a:latin typeface="Calibre Semibold" panose="020B0703030202060203" pitchFamily="34" charset="0"/>
          <a:ea typeface="+mn-ea"/>
          <a:cs typeface="+mn-cs"/>
        </a:defRPr>
      </a:lvl6pPr>
      <a:lvl7pPr marL="0" indent="0" eaLnBrk="1" hangingPunct="1">
        <a:spcBef>
          <a:spcPts val="600"/>
        </a:spcBef>
        <a:defRPr sz="1050">
          <a:solidFill>
            <a:schemeClr val="tx1"/>
          </a:solidFill>
          <a:latin typeface="Calibre Semibold" panose="020B0703030202060203" pitchFamily="34" charset="0"/>
          <a:ea typeface="+mn-ea"/>
          <a:cs typeface="+mn-cs"/>
        </a:defRPr>
      </a:lvl7pPr>
      <a:lvl8pPr marL="0" indent="0" eaLnBrk="1" hangingPunct="1">
        <a:spcBef>
          <a:spcPts val="300"/>
        </a:spcBef>
        <a:spcAft>
          <a:spcPts val="300"/>
        </a:spcAft>
        <a:defRPr sz="1050" b="0">
          <a:solidFill>
            <a:schemeClr val="tx1"/>
          </a:solidFill>
          <a:latin typeface="+mn-lt"/>
          <a:ea typeface="+mn-ea"/>
          <a:cs typeface="+mn-cs"/>
        </a:defRPr>
      </a:lvl8pPr>
      <a:lvl9pPr marL="171450" indent="-171450" eaLnBrk="1" hangingPunct="1">
        <a:spcBef>
          <a:spcPts val="200"/>
        </a:spcBef>
        <a:spcAft>
          <a:spcPts val="200"/>
        </a:spcAft>
        <a:buFont typeface="SwissReSansOTLight" panose="04000400000000000000" pitchFamily="82" charset="0"/>
        <a:buChar char="–"/>
        <a:defRPr sz="10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258">
          <p15:clr>
            <a:srgbClr val="F26B43"/>
          </p15:clr>
        </p15:guide>
        <p15:guide id="4" pos="322">
          <p15:clr>
            <a:srgbClr val="F26B43"/>
          </p15:clr>
        </p15:guide>
        <p15:guide id="5" pos="581">
          <p15:clr>
            <a:srgbClr val="F26B43"/>
          </p15:clr>
        </p15:guide>
        <p15:guide id="6" pos="645">
          <p15:clr>
            <a:srgbClr val="F26B43"/>
          </p15:clr>
        </p15:guide>
        <p15:guide id="7" pos="904">
          <p15:clr>
            <a:srgbClr val="F26B43"/>
          </p15:clr>
        </p15:guide>
        <p15:guide id="8" pos="968">
          <p15:clr>
            <a:srgbClr val="F26B43"/>
          </p15:clr>
        </p15:guide>
        <p15:guide id="10" pos="1290">
          <p15:clr>
            <a:srgbClr val="F26B43"/>
          </p15:clr>
        </p15:guide>
        <p15:guide id="11" pos="1549">
          <p15:clr>
            <a:srgbClr val="F26B43"/>
          </p15:clr>
        </p15:guide>
        <p15:guide id="12" pos="1613">
          <p15:clr>
            <a:srgbClr val="F26B43"/>
          </p15:clr>
        </p15:guide>
        <p15:guide id="13" pos="1867" userDrawn="1">
          <p15:clr>
            <a:srgbClr val="F26B43"/>
          </p15:clr>
        </p15:guide>
        <p15:guide id="14" pos="1936">
          <p15:clr>
            <a:srgbClr val="F26B43"/>
          </p15:clr>
        </p15:guide>
        <p15:guide id="15" pos="2194">
          <p15:clr>
            <a:srgbClr val="F26B43"/>
          </p15:clr>
        </p15:guide>
        <p15:guide id="16" pos="2258">
          <p15:clr>
            <a:srgbClr val="F26B43"/>
          </p15:clr>
        </p15:guide>
        <p15:guide id="17" pos="2517">
          <p15:clr>
            <a:srgbClr val="F26B43"/>
          </p15:clr>
        </p15:guide>
        <p15:guide id="18" pos="2581">
          <p15:clr>
            <a:srgbClr val="F26B43"/>
          </p15:clr>
        </p15:guide>
        <p15:guide id="19" pos="2840">
          <p15:clr>
            <a:srgbClr val="F26B43"/>
          </p15:clr>
        </p15:guide>
        <p15:guide id="20" pos="2904">
          <p15:clr>
            <a:srgbClr val="F26B43"/>
          </p15:clr>
        </p15:guide>
        <p15:guide id="21" pos="3162">
          <p15:clr>
            <a:srgbClr val="F26B43"/>
          </p15:clr>
        </p15:guide>
        <p15:guide id="22" pos="3228" userDrawn="1">
          <p15:clr>
            <a:srgbClr val="F26B43"/>
          </p15:clr>
        </p15:guide>
        <p15:guide id="23" pos="3485">
          <p15:clr>
            <a:srgbClr val="F26B43"/>
          </p15:clr>
        </p15:guide>
        <p15:guide id="24" pos="3549">
          <p15:clr>
            <a:srgbClr val="F26B43"/>
          </p15:clr>
        </p15:guide>
        <p15:guide id="25" pos="3808">
          <p15:clr>
            <a:srgbClr val="F26B43"/>
          </p15:clr>
        </p15:guide>
        <p15:guide id="26" pos="3872">
          <p15:clr>
            <a:srgbClr val="F26B43"/>
          </p15:clr>
        </p15:guide>
        <p15:guide id="27" pos="4135" userDrawn="1">
          <p15:clr>
            <a:srgbClr val="F26B43"/>
          </p15:clr>
        </p15:guide>
        <p15:guide id="28" pos="4194">
          <p15:clr>
            <a:srgbClr val="F26B43"/>
          </p15:clr>
        </p15:guide>
        <p15:guide id="29" pos="4453">
          <p15:clr>
            <a:srgbClr val="F26B43"/>
          </p15:clr>
        </p15:guide>
        <p15:guide id="30" pos="4517">
          <p15:clr>
            <a:srgbClr val="F26B43"/>
          </p15:clr>
        </p15:guide>
        <p15:guide id="31" pos="4776">
          <p15:clr>
            <a:srgbClr val="F26B43"/>
          </p15:clr>
        </p15:guide>
        <p15:guide id="32" pos="4840">
          <p15:clr>
            <a:srgbClr val="F26B43"/>
          </p15:clr>
        </p15:guide>
        <p15:guide id="33" pos="5098">
          <p15:clr>
            <a:srgbClr val="F26B43"/>
          </p15:clr>
        </p15:guide>
        <p15:guide id="34" pos="5162">
          <p15:clr>
            <a:srgbClr val="F26B43"/>
          </p15:clr>
        </p15:guide>
        <p15:guide id="35" pos="5421">
          <p15:clr>
            <a:srgbClr val="F26B43"/>
          </p15:clr>
        </p15:guide>
        <p15:guide id="36" pos="5485">
          <p15:clr>
            <a:srgbClr val="F26B43"/>
          </p15:clr>
        </p15:guide>
        <p15:guide id="37" pos="5744">
          <p15:clr>
            <a:srgbClr val="F26B43"/>
          </p15:clr>
        </p15:guide>
        <p15:guide id="38" pos="5808">
          <p15:clr>
            <a:srgbClr val="F26B43"/>
          </p15:clr>
        </p15:guide>
        <p15:guide id="39" pos="6066">
          <p15:clr>
            <a:srgbClr val="F26B43"/>
          </p15:clr>
        </p15:guide>
        <p15:guide id="40" pos="6130">
          <p15:clr>
            <a:srgbClr val="F26B43"/>
          </p15:clr>
        </p15:guide>
        <p15:guide id="41" pos="6389">
          <p15:clr>
            <a:srgbClr val="F26B43"/>
          </p15:clr>
        </p15:guide>
        <p15:guide id="42" pos="6453">
          <p15:clr>
            <a:srgbClr val="F26B43"/>
          </p15:clr>
        </p15:guide>
        <p15:guide id="43" pos="6712">
          <p15:clr>
            <a:srgbClr val="F26B43"/>
          </p15:clr>
        </p15:guide>
        <p15:guide id="44" pos="6776">
          <p15:clr>
            <a:srgbClr val="F26B43"/>
          </p15:clr>
        </p15:guide>
        <p15:guide id="45" pos="7034">
          <p15:clr>
            <a:srgbClr val="F26B43"/>
          </p15:clr>
        </p15:guide>
        <p15:guide id="46" pos="7098">
          <p15:clr>
            <a:srgbClr val="F26B43"/>
          </p15:clr>
        </p15:guide>
        <p15:guide id="47" pos="7357">
          <p15:clr>
            <a:srgbClr val="F26B43"/>
          </p15:clr>
        </p15:guide>
        <p15:guide id="48" pos="7421">
          <p15:clr>
            <a:srgbClr val="F26B43"/>
          </p15:clr>
        </p15:guide>
        <p15:guide id="49" orient="horz">
          <p15:clr>
            <a:srgbClr val="F26B43"/>
          </p15:clr>
        </p15:guide>
        <p15:guide id="50" orient="horz" pos="4320">
          <p15:clr>
            <a:srgbClr val="F26B43"/>
          </p15:clr>
        </p15:guide>
        <p15:guide id="51" orient="horz" pos="222">
          <p15:clr>
            <a:srgbClr val="F26B43"/>
          </p15:clr>
        </p15:guide>
        <p15:guide id="52" orient="horz" pos="552">
          <p15:clr>
            <a:srgbClr val="F26B43"/>
          </p15:clr>
        </p15:guide>
        <p15:guide id="53" orient="horz" pos="616">
          <p15:clr>
            <a:srgbClr val="F26B43"/>
          </p15:clr>
        </p15:guide>
        <p15:guide id="54" orient="horz" pos="945">
          <p15:clr>
            <a:srgbClr val="F26B43"/>
          </p15:clr>
        </p15:guide>
        <p15:guide id="55" orient="horz" pos="1009">
          <p15:clr>
            <a:srgbClr val="F26B43"/>
          </p15:clr>
        </p15:guide>
        <p15:guide id="56" orient="horz" pos="1339">
          <p15:clr>
            <a:srgbClr val="F26B43"/>
          </p15:clr>
        </p15:guide>
        <p15:guide id="57" orient="horz" pos="1403">
          <p15:clr>
            <a:srgbClr val="F26B43"/>
          </p15:clr>
        </p15:guide>
        <p15:guide id="58" orient="horz" pos="1733">
          <p15:clr>
            <a:srgbClr val="F26B43"/>
          </p15:clr>
        </p15:guide>
        <p15:guide id="59" orient="horz" pos="1797">
          <p15:clr>
            <a:srgbClr val="F26B43"/>
          </p15:clr>
        </p15:guide>
        <p15:guide id="60" orient="horz" pos="2127">
          <p15:clr>
            <a:srgbClr val="F26B43"/>
          </p15:clr>
        </p15:guide>
        <p15:guide id="61" orient="horz" pos="2191">
          <p15:clr>
            <a:srgbClr val="F26B43"/>
          </p15:clr>
        </p15:guide>
        <p15:guide id="62" orient="horz" pos="2520">
          <p15:clr>
            <a:srgbClr val="F26B43"/>
          </p15:clr>
        </p15:guide>
        <p15:guide id="63" orient="horz" pos="2584">
          <p15:clr>
            <a:srgbClr val="F26B43"/>
          </p15:clr>
        </p15:guide>
        <p15:guide id="64" orient="horz" pos="2914">
          <p15:clr>
            <a:srgbClr val="F26B43"/>
          </p15:clr>
        </p15:guide>
        <p15:guide id="65" orient="horz" pos="2978">
          <p15:clr>
            <a:srgbClr val="F26B43"/>
          </p15:clr>
        </p15:guide>
        <p15:guide id="66" orient="horz" pos="3308">
          <p15:clr>
            <a:srgbClr val="F26B43"/>
          </p15:clr>
        </p15:guide>
        <p15:guide id="67" orient="horz" pos="3372">
          <p15:clr>
            <a:srgbClr val="F26B43"/>
          </p15:clr>
        </p15:guide>
        <p15:guide id="68" orient="horz" pos="3702">
          <p15:clr>
            <a:srgbClr val="F26B43"/>
          </p15:clr>
        </p15:guide>
        <p15:guide id="69" orient="horz" pos="3766">
          <p15:clr>
            <a:srgbClr val="F26B43"/>
          </p15:clr>
        </p15:guide>
        <p15:guide id="70" orient="horz" pos="4096">
          <p15:clr>
            <a:srgbClr val="F26B43"/>
          </p15:clr>
        </p15:guide>
        <p15:guide id="90" pos="1232" userDrawn="1">
          <p15:clr>
            <a:srgbClr val="F26B43"/>
          </p15:clr>
        </p15:guide>
        <p15:guide id="91" orient="horz" pos="4020" userDrawn="1">
          <p15:clr>
            <a:srgbClr val="F26B43"/>
          </p15:clr>
        </p15:guide>
        <p15:guide id="92" orient="horz" pos="3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30C1DE-E25C-43D9-B9E0-D0731399125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GB" dirty="0"/>
              <a:t>21</a:t>
            </a:r>
            <a:r>
              <a:rPr lang="en-GB" baseline="30000" dirty="0"/>
              <a:t>st</a:t>
            </a:r>
            <a:r>
              <a:rPr lang="en-GB" dirty="0"/>
              <a:t> September 2021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951C32-FBFB-47C1-A5D6-5F6FA1F89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763" y="1547813"/>
            <a:ext cx="2970212" cy="1930400"/>
          </a:xfrm>
        </p:spPr>
        <p:txBody>
          <a:bodyPr/>
          <a:lstStyle/>
          <a:p>
            <a:r>
              <a:rPr lang="en-GB" dirty="0"/>
              <a:t>A new platform for regeneration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D9CA4E-69E0-4122-BABE-D09591337E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pt-BR" dirty="0"/>
              <a:t>Amanda Clack</a:t>
            </a:r>
          </a:p>
          <a:p>
            <a:r>
              <a:rPr lang="en-GB" dirty="0"/>
              <a:t>Executive Director        Head of Strategic Advisory Head of Public Sector</a:t>
            </a:r>
            <a:endParaRPr lang="pt-BR" dirty="0"/>
          </a:p>
        </p:txBody>
      </p:sp>
      <p:pic>
        <p:nvPicPr>
          <p:cNvPr id="8" name="Picture 7" descr="A picture containing indoor, ceiling&#10;&#10;Description automatically generated">
            <a:extLst>
              <a:ext uri="{FF2B5EF4-FFF2-40B4-BE49-F238E27FC236}">
                <a16:creationId xmlns:a16="http://schemas.microsoft.com/office/drawing/2014/main" id="{F96A5B5D-D036-4BBE-A6B4-5BCC920EF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71" y="1620690"/>
            <a:ext cx="7811635" cy="476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28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D340C-9958-4277-B223-45B625243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5" y="476250"/>
            <a:ext cx="2971800" cy="1844675"/>
          </a:xfrm>
        </p:spPr>
        <p:txBody>
          <a:bodyPr anchor="t">
            <a:normAutofit/>
          </a:bodyPr>
          <a:lstStyle/>
          <a:p>
            <a:r>
              <a:rPr lang="en-GB" dirty="0"/>
              <a:t>Realising the potential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E2406-90FF-4322-9E05-97007C65B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44138" y="352424"/>
            <a:ext cx="1436687" cy="114776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8200" dirty="0"/>
              <a:t>5</a:t>
            </a:r>
          </a:p>
        </p:txBody>
      </p:sp>
      <p:pic>
        <p:nvPicPr>
          <p:cNvPr id="12" name="Picture Placeholder 11" descr="A picture containing indoor, ceiling, transport, train&#10;&#10;Description automatically generated">
            <a:extLst>
              <a:ext uri="{FF2B5EF4-FFF2-40B4-BE49-F238E27FC236}">
                <a16:creationId xmlns:a16="http://schemas.microsoft.com/office/drawing/2014/main" id="{520FF438-D324-4578-9797-F72AD3BE539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96090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plant, decorated, porcelain&#10;&#10;Description automatically generated">
            <a:extLst>
              <a:ext uri="{FF2B5EF4-FFF2-40B4-BE49-F238E27FC236}">
                <a16:creationId xmlns:a16="http://schemas.microsoft.com/office/drawing/2014/main" id="{E2C7F599-1488-48A9-A304-11F9A185D4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3662"/>
          <a:stretch/>
        </p:blipFill>
        <p:spPr>
          <a:xfrm>
            <a:off x="2560639" y="476250"/>
            <a:ext cx="9120185" cy="590550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140004-1465-4E57-857D-B6737790C7A2}"/>
              </a:ext>
            </a:extLst>
          </p:cNvPr>
          <p:cNvSpPr txBox="1"/>
          <p:nvPr/>
        </p:nvSpPr>
        <p:spPr>
          <a:xfrm>
            <a:off x="511175" y="2227263"/>
            <a:ext cx="2971799" cy="4154487"/>
          </a:xfrm>
          <a:prstGeom prst="rect">
            <a:avLst/>
          </a:prstGeom>
        </p:spPr>
        <p:txBody>
          <a:bodyPr vert="horz" lIns="0" tIns="0" rIns="72000" bIns="0" rtlCol="0">
            <a:normAutofit/>
          </a:bodyPr>
          <a:lstStyle/>
          <a:p>
            <a:pPr marL="0" defTabSz="914400" rtl="0" latinLnBrk="0"/>
            <a:endParaRPr lang="en-GB" sz="1600" b="0" kern="1200" cap="none" baseline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E0EA93-1C1F-4DD3-B756-1B80BBB0F5F0}"/>
              </a:ext>
            </a:extLst>
          </p:cNvPr>
          <p:cNvSpPr txBox="1"/>
          <p:nvPr/>
        </p:nvSpPr>
        <p:spPr>
          <a:xfrm>
            <a:off x="511176" y="1617690"/>
            <a:ext cx="2971798" cy="50797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0" defTabSz="914400" rtl="0" latinLnBrk="0">
              <a:lnSpc>
                <a:spcPct val="90000"/>
              </a:lnSpc>
            </a:pPr>
            <a:r>
              <a:rPr lang="en-GB" sz="2800" b="0" kern="1200" cap="none" baseline="0" dirty="0">
                <a:latin typeface="+mj-lt"/>
                <a:ea typeface="+mj-ea"/>
                <a:cs typeface="+mj-cs"/>
              </a:rPr>
              <a:t>People</a:t>
            </a:r>
          </a:p>
        </p:txBody>
      </p:sp>
    </p:spTree>
    <p:extLst>
      <p:ext uri="{BB962C8B-B14F-4D97-AF65-F5344CB8AC3E}">
        <p14:creationId xmlns:p14="http://schemas.microsoft.com/office/powerpoint/2010/main" val="2394729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CA6A96-0049-47A5-ABD9-1967CE92D3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3662"/>
          <a:stretch/>
        </p:blipFill>
        <p:spPr>
          <a:xfrm>
            <a:off x="2560639" y="476250"/>
            <a:ext cx="9120185" cy="590550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140004-1465-4E57-857D-B6737790C7A2}"/>
              </a:ext>
            </a:extLst>
          </p:cNvPr>
          <p:cNvSpPr txBox="1"/>
          <p:nvPr/>
        </p:nvSpPr>
        <p:spPr>
          <a:xfrm>
            <a:off x="511175" y="2227263"/>
            <a:ext cx="2971799" cy="4154487"/>
          </a:xfrm>
          <a:prstGeom prst="rect">
            <a:avLst/>
          </a:prstGeom>
        </p:spPr>
        <p:txBody>
          <a:bodyPr vert="horz" lIns="0" tIns="0" rIns="72000" bIns="0" rtlCol="0">
            <a:normAutofit/>
          </a:bodyPr>
          <a:lstStyle/>
          <a:p>
            <a:pPr marL="0" defTabSz="914400" rtl="0" latinLnBrk="0"/>
            <a:endParaRPr lang="en-GB" sz="1600" b="0" kern="1200" cap="none" baseline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5A57CC-D179-420B-9CEF-FF2D94C5E31D}"/>
              </a:ext>
            </a:extLst>
          </p:cNvPr>
          <p:cNvSpPr txBox="1"/>
          <p:nvPr/>
        </p:nvSpPr>
        <p:spPr>
          <a:xfrm>
            <a:off x="511176" y="1617690"/>
            <a:ext cx="2971798" cy="50797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0" defTabSz="914400" rtl="0" latinLnBrk="0">
              <a:lnSpc>
                <a:spcPct val="90000"/>
              </a:lnSpc>
            </a:pPr>
            <a:r>
              <a:rPr lang="en-GB" sz="2800" b="0" kern="1200" cap="none" baseline="0" dirty="0">
                <a:latin typeface="+mj-lt"/>
                <a:ea typeface="+mj-ea"/>
                <a:cs typeface="+mj-cs"/>
              </a:rPr>
              <a:t>Place</a:t>
            </a:r>
          </a:p>
        </p:txBody>
      </p:sp>
    </p:spTree>
    <p:extLst>
      <p:ext uri="{BB962C8B-B14F-4D97-AF65-F5344CB8AC3E}">
        <p14:creationId xmlns:p14="http://schemas.microsoft.com/office/powerpoint/2010/main" val="4273512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7CEB8F-A863-44EA-890D-7AF8407575E0}"/>
              </a:ext>
            </a:extLst>
          </p:cNvPr>
          <p:cNvSpPr txBox="1"/>
          <p:nvPr/>
        </p:nvSpPr>
        <p:spPr>
          <a:xfrm>
            <a:off x="511176" y="1617690"/>
            <a:ext cx="2971798" cy="50797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0" defTabSz="914400" rtl="0" latinLnBrk="0">
              <a:lnSpc>
                <a:spcPct val="90000"/>
              </a:lnSpc>
            </a:pPr>
            <a:r>
              <a:rPr lang="en-GB" sz="2800" b="0" kern="1200" cap="none" baseline="0" dirty="0">
                <a:latin typeface="+mj-lt"/>
                <a:ea typeface="+mj-ea"/>
                <a:cs typeface="+mj-cs"/>
              </a:rPr>
              <a:t>Property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140004-1465-4E57-857D-B6737790C7A2}"/>
              </a:ext>
            </a:extLst>
          </p:cNvPr>
          <p:cNvSpPr txBox="1"/>
          <p:nvPr/>
        </p:nvSpPr>
        <p:spPr>
          <a:xfrm>
            <a:off x="511175" y="2227263"/>
            <a:ext cx="2971799" cy="4154487"/>
          </a:xfrm>
          <a:prstGeom prst="rect">
            <a:avLst/>
          </a:prstGeom>
        </p:spPr>
        <p:txBody>
          <a:bodyPr vert="horz" lIns="0" tIns="0" rIns="72000" bIns="0" rtlCol="0">
            <a:normAutofit/>
          </a:bodyPr>
          <a:lstStyle/>
          <a:p>
            <a:pPr marL="0" defTabSz="914400" rtl="0" latinLnBrk="0"/>
            <a:endParaRPr lang="en-GB" sz="1600" b="0" kern="1200" cap="none" baseline="0" dirty="0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B2465170-9093-4DFC-93F6-F2F6CBF2A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700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B5A57CC-D179-420B-9CEF-FF2D94C5E31D}"/>
              </a:ext>
            </a:extLst>
          </p:cNvPr>
          <p:cNvSpPr txBox="1"/>
          <p:nvPr/>
        </p:nvSpPr>
        <p:spPr>
          <a:xfrm>
            <a:off x="511176" y="1617690"/>
            <a:ext cx="1441744" cy="132556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0" defTabSz="914400" rtl="0" latinLnBrk="0">
              <a:lnSpc>
                <a:spcPct val="90000"/>
              </a:lnSpc>
            </a:pPr>
            <a:r>
              <a:rPr lang="en-GB" sz="2800" b="0" kern="1200" cap="none" baseline="0" dirty="0">
                <a:latin typeface="+mj-lt"/>
                <a:ea typeface="+mj-ea"/>
                <a:cs typeface="+mj-cs"/>
              </a:rPr>
              <a:t>Planet</a:t>
            </a:r>
          </a:p>
        </p:txBody>
      </p:sp>
      <p:pic>
        <p:nvPicPr>
          <p:cNvPr id="4" name="Picture 3" descr="A picture containing outdoor, water mill&#10;&#10;Description automatically generated">
            <a:extLst>
              <a:ext uri="{FF2B5EF4-FFF2-40B4-BE49-F238E27FC236}">
                <a16:creationId xmlns:a16="http://schemas.microsoft.com/office/drawing/2014/main" id="{9C09416D-A728-4BED-B696-2BEE9A4FC2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3" r="28559"/>
          <a:stretch/>
        </p:blipFill>
        <p:spPr>
          <a:xfrm>
            <a:off x="3584575" y="476250"/>
            <a:ext cx="4506913" cy="590550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140004-1465-4E57-857D-B6737790C7A2}"/>
              </a:ext>
            </a:extLst>
          </p:cNvPr>
          <p:cNvSpPr txBox="1"/>
          <p:nvPr/>
        </p:nvSpPr>
        <p:spPr>
          <a:xfrm>
            <a:off x="511175" y="2227263"/>
            <a:ext cx="2971799" cy="4154487"/>
          </a:xfrm>
          <a:prstGeom prst="rect">
            <a:avLst/>
          </a:prstGeom>
        </p:spPr>
        <p:txBody>
          <a:bodyPr vert="horz" lIns="0" tIns="0" rIns="72000" bIns="0" rtlCol="0">
            <a:normAutofit/>
          </a:bodyPr>
          <a:lstStyle/>
          <a:p>
            <a:pPr marL="0" defTabSz="914400" rtl="0" latinLnBrk="0"/>
            <a:endParaRPr lang="en-GB" sz="1600" b="0" kern="1200" cap="none" baseline="0" dirty="0"/>
          </a:p>
        </p:txBody>
      </p:sp>
    </p:spTree>
    <p:extLst>
      <p:ext uri="{BB962C8B-B14F-4D97-AF65-F5344CB8AC3E}">
        <p14:creationId xmlns:p14="http://schemas.microsoft.com/office/powerpoint/2010/main" val="3499977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D340C-9958-4277-B223-45B625243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5" y="476250"/>
            <a:ext cx="2971800" cy="1844675"/>
          </a:xfrm>
        </p:spPr>
        <p:txBody>
          <a:bodyPr anchor="t">
            <a:normAutofit/>
          </a:bodyPr>
          <a:lstStyle/>
          <a:p>
            <a:r>
              <a:rPr lang="en-GB" dirty="0"/>
              <a:t>Creating the 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E2406-90FF-4322-9E05-97007C65B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44138" y="352424"/>
            <a:ext cx="1436687" cy="114776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8200" dirty="0"/>
              <a:t>6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203D240-37F2-4318-8C25-4472B73326D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4" b="157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07930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7CEB8F-A863-44EA-890D-7AF8407575E0}"/>
              </a:ext>
            </a:extLst>
          </p:cNvPr>
          <p:cNvSpPr txBox="1"/>
          <p:nvPr/>
        </p:nvSpPr>
        <p:spPr>
          <a:xfrm>
            <a:off x="511176" y="1617690"/>
            <a:ext cx="2971798" cy="50797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0" defTabSz="914400" rtl="0" latinLnBrk="0">
              <a:lnSpc>
                <a:spcPct val="90000"/>
              </a:lnSpc>
            </a:pPr>
            <a:r>
              <a:rPr lang="en-GB" sz="2800" b="0" kern="1200" cap="none" baseline="0" dirty="0">
                <a:latin typeface="+mj-lt"/>
                <a:ea typeface="+mj-ea"/>
                <a:cs typeface="+mj-cs"/>
              </a:rPr>
              <a:t>Amanda Clack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140004-1465-4E57-857D-B6737790C7A2}"/>
              </a:ext>
            </a:extLst>
          </p:cNvPr>
          <p:cNvSpPr txBox="1"/>
          <p:nvPr/>
        </p:nvSpPr>
        <p:spPr>
          <a:xfrm>
            <a:off x="511175" y="2227263"/>
            <a:ext cx="2971799" cy="4154487"/>
          </a:xfrm>
          <a:prstGeom prst="rect">
            <a:avLst/>
          </a:prstGeom>
        </p:spPr>
        <p:txBody>
          <a:bodyPr vert="horz" lIns="0" tIns="0" rIns="72000" bIns="0" rtlCol="0">
            <a:normAutofit/>
          </a:bodyPr>
          <a:lstStyle/>
          <a:p>
            <a:pPr marL="0" defTabSz="914400" rtl="0" latinLnBrk="0"/>
            <a:r>
              <a:rPr lang="en-GB" sz="1600" b="0" kern="1200" cap="none" baseline="0" dirty="0"/>
              <a:t>amanda.clack@cbre.com</a:t>
            </a:r>
          </a:p>
          <a:p>
            <a:pPr marL="0" defTabSz="914400" rtl="0" latinLnBrk="0"/>
            <a:r>
              <a:rPr lang="en-GB" sz="1600" kern="1200" dirty="0"/>
              <a:t>Mobile: 07976 403438</a:t>
            </a:r>
          </a:p>
          <a:p>
            <a:pPr rtl="0"/>
            <a:r>
              <a:rPr lang="en-GB" sz="1600" kern="1200" dirty="0"/>
              <a:t>Twitter: @Amanda_Clack</a:t>
            </a:r>
          </a:p>
          <a:p>
            <a:pPr marL="0" defTabSz="914400" rtl="0" latinLnBrk="0"/>
            <a:endParaRPr lang="en-GB" sz="1600" b="0" kern="1200" cap="none" baseline="0" dirty="0"/>
          </a:p>
        </p:txBody>
      </p:sp>
      <p:pic>
        <p:nvPicPr>
          <p:cNvPr id="5" name="Picture 4" descr="A picture containing device&#10;&#10;Description automatically generated">
            <a:extLst>
              <a:ext uri="{FF2B5EF4-FFF2-40B4-BE49-F238E27FC236}">
                <a16:creationId xmlns:a16="http://schemas.microsoft.com/office/drawing/2014/main" id="{771531A3-9629-4227-8ACD-CFE44DC3A2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0" r="2" b="14017"/>
          <a:stretch/>
        </p:blipFill>
        <p:spPr>
          <a:xfrm>
            <a:off x="3584575" y="1601789"/>
            <a:ext cx="8094663" cy="4779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0533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9F388-5EA3-4D9F-AED0-07DD1B103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ABAAD-C1E4-415C-8A44-01BA3F7A9B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1	Introduction and the 4 P’s</a:t>
            </a:r>
          </a:p>
          <a:p>
            <a:r>
              <a:rPr lang="en-GB" dirty="0"/>
              <a:t>2	The value in investing in stations</a:t>
            </a:r>
          </a:p>
          <a:p>
            <a:r>
              <a:rPr lang="en-GB" dirty="0"/>
              <a:t>3	The station investment process</a:t>
            </a:r>
          </a:p>
          <a:p>
            <a:r>
              <a:rPr lang="en-GB" dirty="0"/>
              <a:t>4	Attractiveness for investors</a:t>
            </a:r>
          </a:p>
          <a:p>
            <a:r>
              <a:rPr lang="en-GB" dirty="0"/>
              <a:t>5	Realising the potential</a:t>
            </a:r>
          </a:p>
          <a:p>
            <a:r>
              <a:rPr lang="en-GB" dirty="0"/>
              <a:t>6	Creating the vision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6FD0BED3-01F5-4C8C-B701-9E12A39634D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3" b="106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1923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D340C-9958-4277-B223-45B625243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E2406-90FF-4322-9E05-97007C65B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2743EF8-AD49-450A-9B3F-5115452997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4" b="157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5986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5B65E6B-722D-4FED-A61A-CDFB2D40BE11}"/>
              </a:ext>
            </a:extLst>
          </p:cNvPr>
          <p:cNvPicPr>
            <a:picLocks noGrp="1" noChangeAspect="1"/>
          </p:cNvPicPr>
          <p:nvPr>
            <p:ph sz="quarter" idx="37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247" b="-1"/>
          <a:stretch/>
        </p:blipFill>
        <p:spPr>
          <a:xfrm>
            <a:off x="3584575" y="476250"/>
            <a:ext cx="8094663" cy="5905500"/>
          </a:xfrm>
          <a:noFill/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A82F0DCC-C88F-484C-9ABF-985DF2172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6" y="1601788"/>
            <a:ext cx="2971800" cy="1325563"/>
          </a:xfrm>
        </p:spPr>
        <p:txBody>
          <a:bodyPr anchor="t">
            <a:normAutofit/>
          </a:bodyPr>
          <a:lstStyle/>
          <a:p>
            <a:r>
              <a:rPr lang="en-GB" sz="1800" dirty="0"/>
              <a:t>Stations offer the ability to act as a catalyst for regenerative growth and ambition</a:t>
            </a:r>
            <a:br>
              <a:rPr lang="en-GB" sz="1800" dirty="0"/>
            </a:br>
            <a:endParaRPr lang="en-US" sz="1800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7C0F46B1-E615-48AA-8A2D-57B92DFDCA9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536700" y="957804"/>
            <a:ext cx="1936750" cy="1826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01299-8180-4DC2-B964-D914B0A0CD5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1177" y="3492063"/>
            <a:ext cx="1947861" cy="288968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1800" dirty="0"/>
              <a:t>The 4 P’s: </a:t>
            </a:r>
          </a:p>
          <a:p>
            <a:pPr>
              <a:spcAft>
                <a:spcPts val="600"/>
              </a:spcAft>
            </a:pPr>
            <a:r>
              <a:rPr lang="en-GB" sz="1800" dirty="0"/>
              <a:t>People, Place, Property and Planet</a:t>
            </a:r>
          </a:p>
        </p:txBody>
      </p:sp>
    </p:spTree>
    <p:extLst>
      <p:ext uri="{BB962C8B-B14F-4D97-AF65-F5344CB8AC3E}">
        <p14:creationId xmlns:p14="http://schemas.microsoft.com/office/powerpoint/2010/main" val="3240419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D340C-9958-4277-B223-45B625243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value in investing in stations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E2406-90FF-4322-9E05-97007C65B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2</a:t>
            </a:r>
          </a:p>
        </p:txBody>
      </p:sp>
      <p:pic>
        <p:nvPicPr>
          <p:cNvPr id="12" name="Picture Placeholder 11" descr="A picture containing text, person, indoor, people&#10;&#10;Description automatically generated">
            <a:extLst>
              <a:ext uri="{FF2B5EF4-FFF2-40B4-BE49-F238E27FC236}">
                <a16:creationId xmlns:a16="http://schemas.microsoft.com/office/drawing/2014/main" id="{89CB6DDA-1661-4B9E-8AF1-FC98177021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8" b="43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281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C61BE18-1381-47C2-B615-CC8BC93598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1176" y="1601788"/>
            <a:ext cx="1435099" cy="4779963"/>
          </a:xfrm>
        </p:spPr>
        <p:txBody>
          <a:bodyPr anchor="t">
            <a:normAutofit/>
          </a:bodyPr>
          <a:lstStyle/>
          <a:p>
            <a:r>
              <a:rPr lang="en-GB" dirty="0"/>
              <a:t>Key benefits: Operational, Facilities, Experience and Access Improvements.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4E66CAD-E8BD-403A-80E5-BC02932186F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8" b="68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6038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D340C-9958-4277-B223-45B625243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station investment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E2406-90FF-4322-9E05-97007C65B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3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3413430-2CBD-4AD1-B26E-02A4562657C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8" b="106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67693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C61BE18-1381-47C2-B615-CC8BC93598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1176" y="1601788"/>
            <a:ext cx="1774824" cy="4779963"/>
          </a:xfrm>
        </p:spPr>
        <p:txBody>
          <a:bodyPr anchor="t">
            <a:normAutofit/>
          </a:bodyPr>
          <a:lstStyle/>
          <a:p>
            <a:r>
              <a:rPr lang="en-GB" dirty="0"/>
              <a:t>1. Identification and need for project development;</a:t>
            </a:r>
          </a:p>
          <a:p>
            <a:br>
              <a:rPr lang="en-GB" dirty="0"/>
            </a:br>
            <a:r>
              <a:rPr lang="en-GB" dirty="0"/>
              <a:t>2. Funding and financing; and </a:t>
            </a:r>
          </a:p>
          <a:p>
            <a:br>
              <a:rPr lang="en-GB" dirty="0"/>
            </a:br>
            <a:r>
              <a:rPr lang="en-GB" dirty="0"/>
              <a:t>3. Procurement and delivery.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Placeholder 4" descr="A picture containing text, person, indoor, computer&#10;&#10;Description automatically generated">
            <a:extLst>
              <a:ext uri="{FF2B5EF4-FFF2-40B4-BE49-F238E27FC236}">
                <a16:creationId xmlns:a16="http://schemas.microsoft.com/office/drawing/2014/main" id="{5451A4B0-1DF2-4842-A47E-86E5EBA1B71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" r="-2" b="2002"/>
          <a:stretch/>
        </p:blipFill>
        <p:spPr>
          <a:xfrm>
            <a:off x="2560639" y="476250"/>
            <a:ext cx="9120185" cy="5905500"/>
          </a:xfrm>
          <a:noFill/>
        </p:spPr>
      </p:pic>
    </p:spTree>
    <p:extLst>
      <p:ext uri="{BB962C8B-B14F-4D97-AF65-F5344CB8AC3E}">
        <p14:creationId xmlns:p14="http://schemas.microsoft.com/office/powerpoint/2010/main" val="323590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D340C-9958-4277-B223-45B625243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5" y="476250"/>
            <a:ext cx="2971800" cy="1844675"/>
          </a:xfrm>
        </p:spPr>
        <p:txBody>
          <a:bodyPr anchor="t">
            <a:normAutofit/>
          </a:bodyPr>
          <a:lstStyle/>
          <a:p>
            <a:r>
              <a:rPr lang="en-GB" dirty="0"/>
              <a:t>Attractiveness for investors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E2406-90FF-4322-9E05-97007C65B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44138" y="352424"/>
            <a:ext cx="1436687" cy="114776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8200" dirty="0"/>
              <a:t>4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AD573F3-B267-471D-B66F-D40FC22039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71" b="32870"/>
          <a:stretch/>
        </p:blipFill>
        <p:spPr>
          <a:xfrm>
            <a:off x="3586162" y="2144136"/>
            <a:ext cx="8094663" cy="4154487"/>
          </a:xfrm>
          <a:noFill/>
        </p:spPr>
      </p:pic>
    </p:spTree>
    <p:extLst>
      <p:ext uri="{BB962C8B-B14F-4D97-AF65-F5344CB8AC3E}">
        <p14:creationId xmlns:p14="http://schemas.microsoft.com/office/powerpoint/2010/main" val="3483673390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Custom 157">
      <a:dk1>
        <a:srgbClr val="425254"/>
      </a:dk1>
      <a:lt1>
        <a:srgbClr val="FFFFFF"/>
      </a:lt1>
      <a:dk2>
        <a:srgbClr val="DCD99A"/>
      </a:dk2>
      <a:lt2>
        <a:srgbClr val="7FBBAD"/>
      </a:lt2>
      <a:accent1>
        <a:srgbClr val="1F3765"/>
      </a:accent1>
      <a:accent2>
        <a:srgbClr val="3E7DA6"/>
      </a:accent2>
      <a:accent3>
        <a:srgbClr val="CAD1D3"/>
      </a:accent3>
      <a:accent4>
        <a:srgbClr val="96B3B6"/>
      </a:accent4>
      <a:accent5>
        <a:srgbClr val="7F8481"/>
      </a:accent5>
      <a:accent6>
        <a:srgbClr val="003D30"/>
      </a:accent6>
      <a:hlink>
        <a:srgbClr val="80BBAD"/>
      </a:hlink>
      <a:folHlink>
        <a:srgbClr val="D1D1D3"/>
      </a:folHlink>
    </a:clrScheme>
    <a:fontScheme name="CBRE">
      <a:majorFont>
        <a:latin typeface="Financier Display"/>
        <a:ea typeface=""/>
        <a:cs typeface=""/>
      </a:majorFont>
      <a:minorFont>
        <a:latin typeface="Calibr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ata Viz 1">
      <a:srgbClr val="80BBAD"/>
    </a:custClr>
    <a:custClr name="Data Viz 2">
      <a:srgbClr val="435254"/>
    </a:custClr>
    <a:custClr name="Data Viz 3">
      <a:srgbClr val="17E88F"/>
    </a:custClr>
    <a:custClr name="Custom Color 4">
      <a:srgbClr val="DBD99A"/>
    </a:custClr>
    <a:custClr name="Data Viz 5">
      <a:srgbClr val="D2785A"/>
    </a:custClr>
    <a:custClr name="Data Viz 6">
      <a:srgbClr val="885073"/>
    </a:custClr>
    <a:custClr name="Data Viz 7">
      <a:srgbClr val="A388BF"/>
    </a:custClr>
    <a:custClr name="Custom Color 8">
      <a:srgbClr val="1F3765"/>
    </a:custClr>
    <a:custClr name="Data Viz 9">
      <a:srgbClr val="3E7DA6"/>
    </a:custClr>
    <a:custClr name="Data Viz 10">
      <a:srgbClr val="CAD1D3"/>
    </a:custClr>
    <a:custClr name="Financial Indicator">
      <a:srgbClr val="AD2A2A"/>
    </a:custClr>
  </a:custClrLst>
  <a:extLst>
    <a:ext uri="{05A4C25C-085E-4340-85A3-A5531E510DB2}">
      <thm15:themeFamily xmlns:thm15="http://schemas.microsoft.com/office/thememl/2012/main" name="16x9 Photo Template CBRE 2021.potx" id="{C0CCD819-A45D-4D43-8F93-B9254C2F3824}" vid="{82E4A40A-14A4-448B-8808-6D3B67B434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169</Words>
  <Application>Microsoft Office PowerPoint</Application>
  <PresentationFormat>Widescreen</PresentationFormat>
  <Paragraphs>38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Barlow Condensed</vt:lpstr>
      <vt:lpstr>Calibre</vt:lpstr>
      <vt:lpstr>Calibre Bold</vt:lpstr>
      <vt:lpstr>Calibre Light</vt:lpstr>
      <vt:lpstr>Calibre Medium</vt:lpstr>
      <vt:lpstr>Calibre Semibold</vt:lpstr>
      <vt:lpstr>Calibre-Semibold</vt:lpstr>
      <vt:lpstr>Calibri</vt:lpstr>
      <vt:lpstr>Financier Display</vt:lpstr>
      <vt:lpstr>Space Mono</vt:lpstr>
      <vt:lpstr>SwissReSansOTLight</vt:lpstr>
      <vt:lpstr>MASTER</vt:lpstr>
      <vt:lpstr>A new platform for regeneration</vt:lpstr>
      <vt:lpstr>Outline</vt:lpstr>
      <vt:lpstr>Introduction</vt:lpstr>
      <vt:lpstr>Stations offer the ability to act as a catalyst for regenerative growth and ambition </vt:lpstr>
      <vt:lpstr>The value in investing in stations</vt:lpstr>
      <vt:lpstr>PowerPoint Presentation</vt:lpstr>
      <vt:lpstr>The station investment process</vt:lpstr>
      <vt:lpstr>PowerPoint Presentation</vt:lpstr>
      <vt:lpstr>Attractiveness for investors</vt:lpstr>
      <vt:lpstr>Realising the potential</vt:lpstr>
      <vt:lpstr>PowerPoint Presentation</vt:lpstr>
      <vt:lpstr>PowerPoint Presentation</vt:lpstr>
      <vt:lpstr>PowerPoint Presentation</vt:lpstr>
      <vt:lpstr>PowerPoint Presentation</vt:lpstr>
      <vt:lpstr>Creating the vision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new platform for regeneration</dc:title>
  <dc:creator>Clack, Amanda @ London HH</dc:creator>
  <cp:lastModifiedBy>Clack, Amanda @ London HH</cp:lastModifiedBy>
  <cp:revision>3</cp:revision>
  <dcterms:created xsi:type="dcterms:W3CDTF">2021-09-20T20:35:14Z</dcterms:created>
  <dcterms:modified xsi:type="dcterms:W3CDTF">2021-09-20T22:05:48Z</dcterms:modified>
</cp:coreProperties>
</file>