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327" r:id="rId2"/>
    <p:sldId id="322" r:id="rId3"/>
    <p:sldId id="328" r:id="rId4"/>
    <p:sldId id="333" r:id="rId5"/>
    <p:sldId id="343" r:id="rId6"/>
    <p:sldId id="342" r:id="rId7"/>
    <p:sldId id="330" r:id="rId8"/>
    <p:sldId id="329" r:id="rId9"/>
    <p:sldId id="331" r:id="rId10"/>
    <p:sldId id="332" r:id="rId11"/>
    <p:sldId id="338" r:id="rId12"/>
    <p:sldId id="335" r:id="rId13"/>
    <p:sldId id="336" r:id="rId14"/>
    <p:sldId id="340" r:id="rId15"/>
    <p:sldId id="337" r:id="rId16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333333"/>
    <a:srgbClr val="008080"/>
    <a:srgbClr val="4C4C4C"/>
    <a:srgbClr val="FFFF66"/>
    <a:srgbClr val="FFFF00"/>
    <a:srgbClr val="FFCC66"/>
    <a:srgbClr val="FCF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34" autoAdjust="0"/>
    <p:restoredTop sz="95441" autoAdjust="0"/>
  </p:normalViewPr>
  <p:slideViewPr>
    <p:cSldViewPr>
      <p:cViewPr varScale="1">
        <p:scale>
          <a:sx n="115" d="100"/>
          <a:sy n="115" d="100"/>
        </p:scale>
        <p:origin x="42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112" y="-8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AC4BA9DB-ACCA-40AD-A57F-9E521F012FC6}" type="datetimeFigureOut">
              <a:rPr lang="en-GB"/>
              <a:pPr>
                <a:defRPr/>
              </a:pPr>
              <a:t>01/10/2021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" panose="02020603050405020304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168285-F459-4E84-9BA9-9D8D599EF4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39E3903-64B0-497B-BC70-9397D9D11888}" type="slidenum">
              <a:rPr lang="en-GB" altLang="en-US" sz="1200" smtClean="0"/>
              <a:pPr/>
              <a:t>1</a:t>
            </a:fld>
            <a:endParaRPr lang="en-GB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3" y="6145213"/>
            <a:ext cx="14493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620000" cy="29718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791200"/>
            <a:ext cx="6858000" cy="914400"/>
          </a:xfrm>
        </p:spPr>
        <p:txBody>
          <a:bodyPr anchor="b"/>
          <a:lstStyle>
            <a:lvl1pPr marL="0" indent="0">
              <a:defRPr b="1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99240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3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609600"/>
            <a:ext cx="20383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962650" cy="51816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569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39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523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4000500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4000500" cy="3810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2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96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27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112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562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772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Use this style for headers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8153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0"/>
            <a:endParaRPr lang="en-US" altLang="en-US" smtClean="0"/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endParaRPr lang="en-US" altLang="en-US" smtClean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3" y="6145213"/>
            <a:ext cx="1449387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33" r:id="rId2"/>
    <p:sldLayoutId id="2147484334" r:id="rId3"/>
    <p:sldLayoutId id="2147484335" r:id="rId4"/>
    <p:sldLayoutId id="2147484336" r:id="rId5"/>
    <p:sldLayoutId id="2147484337" r:id="rId6"/>
    <p:sldLayoutId id="2147484338" r:id="rId7"/>
    <p:sldLayoutId id="2147484339" r:id="rId8"/>
    <p:sldLayoutId id="2147484340" r:id="rId9"/>
    <p:sldLayoutId id="2147484341" r:id="rId10"/>
    <p:sldLayoutId id="214748434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4C4C4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4C4C4C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kern="1200">
          <a:solidFill>
            <a:srgbClr val="4C4C4C"/>
          </a:solidFill>
          <a:latin typeface="+mn-lt"/>
          <a:ea typeface="+mn-ea"/>
          <a:cs typeface="+mn-cs"/>
        </a:defRPr>
      </a:lvl1pPr>
      <a:lvl2pPr marL="7620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800" kern="1200">
          <a:solidFill>
            <a:srgbClr val="4C4C4C"/>
          </a:solidFill>
          <a:latin typeface="+mn-lt"/>
          <a:ea typeface="+mn-ea"/>
          <a:cs typeface="+mn-cs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-"/>
        <a:defRPr sz="2200" kern="1200">
          <a:solidFill>
            <a:srgbClr val="4C4C4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8.jpeg"/><Relationship Id="rId7" Type="http://schemas.openxmlformats.org/officeDocument/2006/relationships/image" Target="../media/image1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8.jpeg"/><Relationship Id="rId7" Type="http://schemas.openxmlformats.org/officeDocument/2006/relationships/image" Target="../media/image23.jpeg"/><Relationship Id="rId12" Type="http://schemas.openxmlformats.org/officeDocument/2006/relationships/image" Target="../media/image24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11" Type="http://schemas.openxmlformats.org/officeDocument/2006/relationships/image" Target="../media/image13.jpeg"/><Relationship Id="rId5" Type="http://schemas.openxmlformats.org/officeDocument/2006/relationships/image" Target="../media/image21.jpeg"/><Relationship Id="rId10" Type="http://schemas.openxmlformats.org/officeDocument/2006/relationships/image" Target="../media/image12.jpeg"/><Relationship Id="rId4" Type="http://schemas.openxmlformats.org/officeDocument/2006/relationships/image" Target="../media/image16.jpeg"/><Relationship Id="rId9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8.jpeg"/><Relationship Id="rId7" Type="http://schemas.openxmlformats.org/officeDocument/2006/relationships/image" Target="../media/image8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21.jpeg"/><Relationship Id="rId10" Type="http://schemas.openxmlformats.org/officeDocument/2006/relationships/image" Target="../media/image25.jpeg"/><Relationship Id="rId4" Type="http://schemas.openxmlformats.org/officeDocument/2006/relationships/image" Target="../media/image16.jpeg"/><Relationship Id="rId9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8.jpeg"/><Relationship Id="rId7" Type="http://schemas.openxmlformats.org/officeDocument/2006/relationships/image" Target="../media/image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0" Type="http://schemas.openxmlformats.org/officeDocument/2006/relationships/image" Target="../media/image13.jpeg"/><Relationship Id="rId4" Type="http://schemas.openxmlformats.org/officeDocument/2006/relationships/image" Target="../media/image16.jpeg"/><Relationship Id="rId9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11" Type="http://schemas.openxmlformats.org/officeDocument/2006/relationships/image" Target="../media/image13.jpeg"/><Relationship Id="rId5" Type="http://schemas.openxmlformats.org/officeDocument/2006/relationships/image" Target="../media/image21.jpeg"/><Relationship Id="rId10" Type="http://schemas.openxmlformats.org/officeDocument/2006/relationships/image" Target="../media/image12.jpeg"/><Relationship Id="rId4" Type="http://schemas.openxmlformats.org/officeDocument/2006/relationships/image" Target="../media/image16.jpeg"/><Relationship Id="rId9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7.jpeg"/><Relationship Id="rId3" Type="http://schemas.openxmlformats.org/officeDocument/2006/relationships/image" Target="../media/image18.jpeg"/><Relationship Id="rId7" Type="http://schemas.openxmlformats.org/officeDocument/2006/relationships/image" Target="../media/image23.jpeg"/><Relationship Id="rId12" Type="http://schemas.openxmlformats.org/officeDocument/2006/relationships/image" Target="../media/image2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11" Type="http://schemas.openxmlformats.org/officeDocument/2006/relationships/image" Target="../media/image13.jpeg"/><Relationship Id="rId5" Type="http://schemas.openxmlformats.org/officeDocument/2006/relationships/image" Target="../media/image21.jpeg"/><Relationship Id="rId10" Type="http://schemas.openxmlformats.org/officeDocument/2006/relationships/image" Target="../media/image12.jpeg"/><Relationship Id="rId4" Type="http://schemas.openxmlformats.org/officeDocument/2006/relationships/image" Target="../media/image16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2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6.jpeg"/><Relationship Id="rId7" Type="http://schemas.openxmlformats.org/officeDocument/2006/relationships/image" Target="../media/image13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6092825"/>
            <a:ext cx="33782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1027112"/>
          </a:xfrm>
        </p:spPr>
        <p:txBody>
          <a:bodyPr/>
          <a:lstStyle/>
          <a:p>
            <a:r>
              <a:rPr lang="en-GB" altLang="en-US" dirty="0" smtClean="0"/>
              <a:t>Nottingham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763588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912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273300"/>
            <a:ext cx="21605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205898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3" y="404664"/>
            <a:ext cx="9144000" cy="51435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New apartments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668" y="262804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69770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1" y="309376"/>
            <a:ext cx="216058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06285"/>
            <a:ext cx="21605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938" y="3405837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202" y="3494088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94088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681" y="1552720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560"/>
            <a:ext cx="9144000" cy="5143500"/>
          </a:xfrm>
          <a:prstGeom prst="rect">
            <a:avLst/>
          </a:prstGeom>
        </p:spPr>
      </p:pic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New apartments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69985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763588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912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63" y="560388"/>
            <a:ext cx="216058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205898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" y="701675"/>
            <a:ext cx="9144000" cy="5143500"/>
          </a:xfrm>
          <a:prstGeom prst="rect">
            <a:avLst/>
          </a:prstGeom>
        </p:spPr>
      </p:pic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Hotel, site of old High Level Stn.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0104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763588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912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63" y="560388"/>
            <a:ext cx="216058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858963"/>
            <a:ext cx="21605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205898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Apartments, offices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248700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668" y="262804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69770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1" y="309376"/>
            <a:ext cx="216058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06285"/>
            <a:ext cx="21605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938" y="3405837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202" y="3494088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84" y="4437112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64" y="2957513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681" y="1552720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782416"/>
            <a:ext cx="2160000" cy="12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795"/>
            <a:ext cx="9144000" cy="5143500"/>
          </a:xfrm>
          <a:prstGeom prst="rect">
            <a:avLst/>
          </a:prstGeom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Apartments, offices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51859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668" y="262804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69770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61" y="309376"/>
            <a:ext cx="2160587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06285"/>
            <a:ext cx="21605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938" y="3405837"/>
            <a:ext cx="2159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202" y="3494088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94088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681" y="1552720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2095616"/>
            <a:ext cx="2160000" cy="1215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782416"/>
            <a:ext cx="2160000" cy="12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42202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Oval 18"/>
          <p:cNvSpPr>
            <a:spLocks noChangeArrowheads="1"/>
          </p:cNvSpPr>
          <p:nvPr/>
        </p:nvSpPr>
        <p:spPr bwMode="auto">
          <a:xfrm>
            <a:off x="2124075" y="901700"/>
            <a:ext cx="4464050" cy="4464050"/>
          </a:xfrm>
          <a:prstGeom prst="ellipse">
            <a:avLst/>
          </a:prstGeom>
          <a:solidFill>
            <a:srgbClr val="BBE0E3">
              <a:alpha val="3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4C4C4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imes" panose="02020603050405020304" pitchFamily="18" charset="0"/>
              <a:buChar char="•"/>
              <a:defRPr sz="2800">
                <a:solidFill>
                  <a:srgbClr val="4C4C4C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-"/>
              <a:defRPr sz="2200">
                <a:solidFill>
                  <a:srgbClr val="4C4C4C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6148" name="Title 2"/>
          <p:cNvSpPr>
            <a:spLocks noGrp="1"/>
          </p:cNvSpPr>
          <p:nvPr>
            <p:ph type="title"/>
          </p:nvPr>
        </p:nvSpPr>
        <p:spPr>
          <a:xfrm>
            <a:off x="531813" y="1196975"/>
            <a:ext cx="8153400" cy="1025525"/>
          </a:xfrm>
        </p:spPr>
        <p:txBody>
          <a:bodyPr/>
          <a:lstStyle/>
          <a:p>
            <a:r>
              <a:rPr lang="en-GB" altLang="en-US" smtClean="0"/>
              <a:t>800m walk catchment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84538"/>
            <a:ext cx="57594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33375"/>
            <a:ext cx="5761037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6768107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Tram Bridge, Station MSCP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47119" y="1525827"/>
            <a:ext cx="6858000" cy="3857625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Platform 7, provision for P8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Oval 18"/>
          <p:cNvSpPr>
            <a:spLocks noChangeArrowheads="1"/>
          </p:cNvSpPr>
          <p:nvPr/>
        </p:nvSpPr>
        <p:spPr bwMode="auto">
          <a:xfrm>
            <a:off x="2124075" y="901700"/>
            <a:ext cx="4464050" cy="4464050"/>
          </a:xfrm>
          <a:prstGeom prst="ellipse">
            <a:avLst/>
          </a:prstGeom>
          <a:solidFill>
            <a:srgbClr val="BBE0E3">
              <a:alpha val="3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4C4C4C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Times" panose="02020603050405020304" pitchFamily="18" charset="0"/>
              <a:buChar char="•"/>
              <a:defRPr sz="2800">
                <a:solidFill>
                  <a:srgbClr val="4C4C4C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-"/>
              <a:defRPr sz="2200">
                <a:solidFill>
                  <a:srgbClr val="4C4C4C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333333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GB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6148" name="Title 2"/>
          <p:cNvSpPr>
            <a:spLocks noGrp="1"/>
          </p:cNvSpPr>
          <p:nvPr>
            <p:ph type="title"/>
          </p:nvPr>
        </p:nvSpPr>
        <p:spPr>
          <a:xfrm>
            <a:off x="531813" y="1196975"/>
            <a:ext cx="8153400" cy="1025525"/>
          </a:xfrm>
        </p:spPr>
        <p:txBody>
          <a:bodyPr/>
          <a:lstStyle/>
          <a:p>
            <a:r>
              <a:rPr lang="en-GB" altLang="en-US" smtClean="0"/>
              <a:t>800m walk catchment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9985" y="3301095"/>
            <a:ext cx="2395716" cy="1347590"/>
          </a:xfrm>
          <a:prstGeom prst="rect">
            <a:avLst/>
          </a:prstGeom>
        </p:spPr>
      </p:pic>
      <p:pic>
        <p:nvPicPr>
          <p:cNvPr id="6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666" y="4565529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986" y="2672574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7780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9" y="188914"/>
            <a:ext cx="8992333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HMRC Offices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730083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205898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8892480" cy="5002020"/>
          </a:xfrm>
          <a:prstGeom prst="rect">
            <a:avLst/>
          </a:prstGeom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err="1" smtClean="0"/>
              <a:t>Broadmarsh</a:t>
            </a:r>
            <a:r>
              <a:rPr lang="en-GB" altLang="en-US" dirty="0" smtClean="0"/>
              <a:t> Bus Station, MSCP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1" y="362640"/>
            <a:ext cx="8267619" cy="4650536"/>
          </a:xfrm>
          <a:prstGeom prst="rect">
            <a:avLst/>
          </a:prstGeom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Student Flats, Station Street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912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352800"/>
            <a:ext cx="216058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4849813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3562350"/>
            <a:ext cx="216058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25" y="2058988"/>
            <a:ext cx="21605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8" y="404664"/>
            <a:ext cx="9148508" cy="5146036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684213" y="115888"/>
            <a:ext cx="8153400" cy="720000"/>
          </a:xfrm>
          <a:solidFill>
            <a:schemeClr val="bg1"/>
          </a:solidFill>
        </p:spPr>
        <p:txBody>
          <a:bodyPr/>
          <a:lstStyle/>
          <a:p>
            <a:r>
              <a:rPr lang="en-GB" altLang="en-US" dirty="0" smtClean="0"/>
              <a:t>Nottingham College</a:t>
            </a:r>
            <a:endParaRPr lang="en-GB" altLang="en-US" dirty="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3357</TotalTime>
  <Words>52</Words>
  <Application>Microsoft Office PowerPoint</Application>
  <PresentationFormat>On-screen Show (4:3)</PresentationFormat>
  <Paragraphs>15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</vt:lpstr>
      <vt:lpstr>Blank Presentation</vt:lpstr>
      <vt:lpstr>Nottingham</vt:lpstr>
      <vt:lpstr>800m walk catchment</vt:lpstr>
      <vt:lpstr>Tram Bridge, Station MSCP</vt:lpstr>
      <vt:lpstr>Platform 7, provision for P8</vt:lpstr>
      <vt:lpstr>800m walk catchment</vt:lpstr>
      <vt:lpstr>HMRC Offices</vt:lpstr>
      <vt:lpstr>Broadmarsh Bus Station, MSCP</vt:lpstr>
      <vt:lpstr>Student Flats, Station Street</vt:lpstr>
      <vt:lpstr>Nottingham College</vt:lpstr>
      <vt:lpstr>New apartments</vt:lpstr>
      <vt:lpstr>New apartments</vt:lpstr>
      <vt:lpstr>Hotel, site of old High Level Stn.</vt:lpstr>
      <vt:lpstr>Apartments, offices</vt:lpstr>
      <vt:lpstr>Apartments, offices</vt:lpstr>
      <vt:lpstr>PowerPoint Presentation</vt:lpstr>
    </vt:vector>
  </TitlesOfParts>
  <Company>Purple Circle Design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Fisk</dc:creator>
  <cp:lastModifiedBy>Richard Mallender</cp:lastModifiedBy>
  <cp:revision>258</cp:revision>
  <cp:lastPrinted>2017-05-22T10:00:39Z</cp:lastPrinted>
  <dcterms:created xsi:type="dcterms:W3CDTF">2006-08-15T09:19:40Z</dcterms:created>
  <dcterms:modified xsi:type="dcterms:W3CDTF">2021-10-01T18:44:38Z</dcterms:modified>
</cp:coreProperties>
</file>