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59" r:id="rId2"/>
    <p:sldId id="262" r:id="rId3"/>
    <p:sldId id="301" r:id="rId4"/>
    <p:sldId id="300" r:id="rId5"/>
    <p:sldId id="302" r:id="rId6"/>
    <p:sldId id="308" r:id="rId7"/>
    <p:sldId id="309" r:id="rId8"/>
    <p:sldId id="305" r:id="rId9"/>
    <p:sldId id="306" r:id="rId10"/>
    <p:sldId id="311" r:id="rId11"/>
    <p:sldId id="304" r:id="rId12"/>
    <p:sldId id="280" r:id="rId13"/>
  </p:sldIdLst>
  <p:sldSz cx="24382413" cy="13716000"/>
  <p:notesSz cx="6797675" cy="9926638"/>
  <p:defaultTextStyle>
    <a:defPPr>
      <a:defRPr lang="en-US"/>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li Shukla" initials="M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888787"/>
    <a:srgbClr val="9C9BA0"/>
    <a:srgbClr val="DCDDDE"/>
    <a:srgbClr val="D7E1E7"/>
    <a:srgbClr val="C1CBD6"/>
    <a:srgbClr val="EBF0F3"/>
    <a:srgbClr val="161B22"/>
    <a:srgbClr val="B4B6B8"/>
    <a:srgbClr val="A1A1A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C333CEA-DC61-45EA-B25C-E902ED95DFE0}">
  <a:tblStyle styleId="{1C333CEA-DC61-45EA-B25C-E902ED95DFE0}" styleName="Steer Table (Default)">
    <a:wholeTbl>
      <a:tcTxStyle>
        <a:fontRef idx="minor">
          <a:schemeClr val="dk1"/>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lt1"/>
          </a:solidFill>
        </a:fill>
      </a:tcStyle>
    </a:wholeTbl>
    <a:band1H>
      <a:tcStyle>
        <a:tcBdr/>
      </a:tcStyle>
    </a:band1H>
    <a:band2H>
      <a:tcStyle>
        <a:tcBdr/>
      </a:tcStyle>
    </a:band2H>
    <a:lastCol>
      <a:tcStyle>
        <a:tcBdr>
          <a:left>
            <a:ln w="38100" cmpd="sng">
              <a:solidFill>
                <a:schemeClr val="accent1"/>
              </a:solidFill>
            </a:ln>
          </a:left>
        </a:tcBdr>
      </a:tcStyle>
    </a:lastCol>
    <a:firstCol>
      <a:tcStyle>
        <a:tcBdr/>
      </a:tcStyle>
    </a:firstCol>
    <a:lastRow>
      <a:tcStyle>
        <a:tcBdr>
          <a:top>
            <a:ln w="38100" cmpd="sng">
              <a:solidFill>
                <a:schemeClr val="accent1"/>
              </a:solidFill>
            </a:ln>
          </a:top>
          <a:bottom>
            <a:ln w="12700" cmpd="sng">
              <a:solidFill>
                <a:schemeClr val="accent1"/>
              </a:solidFill>
            </a:ln>
          </a:bottom>
        </a:tcBdr>
      </a:tcStyle>
    </a:lastRow>
    <a:firstRow>
      <a:tcTxStyle b="on">
        <a:fontRef idx="major">
          <a:schemeClr val="lt1"/>
        </a:fontRef>
        <a:schemeClr val="lt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V>
            <a:ln w="12700" cmpd="sng">
              <a:solidFill>
                <a:schemeClr val="lt1"/>
              </a:solid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8" autoAdjust="0"/>
    <p:restoredTop sz="94743"/>
  </p:normalViewPr>
  <p:slideViewPr>
    <p:cSldViewPr snapToGrid="0" snapToObjects="1">
      <p:cViewPr varScale="1">
        <p:scale>
          <a:sx n="33" d="100"/>
          <a:sy n="33" d="100"/>
        </p:scale>
        <p:origin x="584" y="72"/>
      </p:cViewPr>
      <p:guideLst/>
    </p:cSldViewPr>
  </p:slideViewPr>
  <p:notesTextViewPr>
    <p:cViewPr>
      <p:scale>
        <a:sx n="3" d="2"/>
        <a:sy n="3" d="2"/>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20D453FF-2F93-A647-B188-2C758C1AF83B}" type="datetimeFigureOut">
              <a:rPr lang="en-GB" smtClean="0"/>
              <a:t>04/10/2021</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69198B3-D90E-F24B-AD2B-DAA77EB4CAFE}" type="slidenum">
              <a:rPr lang="en-GB" smtClean="0"/>
              <a:t>‹#›</a:t>
            </a:fld>
            <a:endParaRPr lang="en-GB"/>
          </a:p>
        </p:txBody>
      </p:sp>
    </p:spTree>
    <p:extLst>
      <p:ext uri="{BB962C8B-B14F-4D97-AF65-F5344CB8AC3E}">
        <p14:creationId xmlns:p14="http://schemas.microsoft.com/office/powerpoint/2010/main" val="4015920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9198B3-D90E-F24B-AD2B-DAA77EB4CAFE}" type="slidenum">
              <a:rPr lang="en-GB" smtClean="0"/>
              <a:t>1</a:t>
            </a:fld>
            <a:endParaRPr lang="en-GB"/>
          </a:p>
        </p:txBody>
      </p:sp>
    </p:spTree>
    <p:extLst>
      <p:ext uri="{BB962C8B-B14F-4D97-AF65-F5344CB8AC3E}">
        <p14:creationId xmlns:p14="http://schemas.microsoft.com/office/powerpoint/2010/main" val="2368788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9198B3-D90E-F24B-AD2B-DAA77EB4CAFE}" type="slidenum">
              <a:rPr lang="en-GB" smtClean="0"/>
              <a:t>10</a:t>
            </a:fld>
            <a:endParaRPr lang="en-GB"/>
          </a:p>
        </p:txBody>
      </p:sp>
    </p:spTree>
    <p:extLst>
      <p:ext uri="{BB962C8B-B14F-4D97-AF65-F5344CB8AC3E}">
        <p14:creationId xmlns:p14="http://schemas.microsoft.com/office/powerpoint/2010/main" val="17352439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9198B3-D90E-F24B-AD2B-DAA77EB4CAFE}" type="slidenum">
              <a:rPr lang="en-GB" smtClean="0"/>
              <a:t>11</a:t>
            </a:fld>
            <a:endParaRPr lang="en-GB"/>
          </a:p>
        </p:txBody>
      </p:sp>
    </p:spTree>
    <p:extLst>
      <p:ext uri="{BB962C8B-B14F-4D97-AF65-F5344CB8AC3E}">
        <p14:creationId xmlns:p14="http://schemas.microsoft.com/office/powerpoint/2010/main" val="15791207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9198B3-D90E-F24B-AD2B-DAA77EB4CAFE}" type="slidenum">
              <a:rPr lang="en-GB" smtClean="0"/>
              <a:t>12</a:t>
            </a:fld>
            <a:endParaRPr lang="en-GB"/>
          </a:p>
        </p:txBody>
      </p:sp>
    </p:spTree>
    <p:extLst>
      <p:ext uri="{BB962C8B-B14F-4D97-AF65-F5344CB8AC3E}">
        <p14:creationId xmlns:p14="http://schemas.microsoft.com/office/powerpoint/2010/main" val="1084153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9198B3-D90E-F24B-AD2B-DAA77EB4CAFE}" type="slidenum">
              <a:rPr lang="en-GB" smtClean="0"/>
              <a:t>2</a:t>
            </a:fld>
            <a:endParaRPr lang="en-GB"/>
          </a:p>
        </p:txBody>
      </p:sp>
    </p:spTree>
    <p:extLst>
      <p:ext uri="{BB962C8B-B14F-4D97-AF65-F5344CB8AC3E}">
        <p14:creationId xmlns:p14="http://schemas.microsoft.com/office/powerpoint/2010/main" val="2139754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9198B3-D90E-F24B-AD2B-DAA77EB4CAFE}" type="slidenum">
              <a:rPr lang="en-GB" smtClean="0"/>
              <a:t>3</a:t>
            </a:fld>
            <a:endParaRPr lang="en-GB"/>
          </a:p>
        </p:txBody>
      </p:sp>
    </p:spTree>
    <p:extLst>
      <p:ext uri="{BB962C8B-B14F-4D97-AF65-F5344CB8AC3E}">
        <p14:creationId xmlns:p14="http://schemas.microsoft.com/office/powerpoint/2010/main" val="2727515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9198B3-D90E-F24B-AD2B-DAA77EB4CAFE}" type="slidenum">
              <a:rPr lang="en-GB" smtClean="0"/>
              <a:t>4</a:t>
            </a:fld>
            <a:endParaRPr lang="en-GB"/>
          </a:p>
        </p:txBody>
      </p:sp>
    </p:spTree>
    <p:extLst>
      <p:ext uri="{BB962C8B-B14F-4D97-AF65-F5344CB8AC3E}">
        <p14:creationId xmlns:p14="http://schemas.microsoft.com/office/powerpoint/2010/main" val="1463492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9198B3-D90E-F24B-AD2B-DAA77EB4CAFE}" type="slidenum">
              <a:rPr lang="en-GB" smtClean="0"/>
              <a:t>5</a:t>
            </a:fld>
            <a:endParaRPr lang="en-GB"/>
          </a:p>
        </p:txBody>
      </p:sp>
    </p:spTree>
    <p:extLst>
      <p:ext uri="{BB962C8B-B14F-4D97-AF65-F5344CB8AC3E}">
        <p14:creationId xmlns:p14="http://schemas.microsoft.com/office/powerpoint/2010/main" val="8320794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9198B3-D90E-F24B-AD2B-DAA77EB4CAFE}" type="slidenum">
              <a:rPr lang="en-GB" smtClean="0"/>
              <a:t>6</a:t>
            </a:fld>
            <a:endParaRPr lang="en-GB"/>
          </a:p>
        </p:txBody>
      </p:sp>
    </p:spTree>
    <p:extLst>
      <p:ext uri="{BB962C8B-B14F-4D97-AF65-F5344CB8AC3E}">
        <p14:creationId xmlns:p14="http://schemas.microsoft.com/office/powerpoint/2010/main" val="37342058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9198B3-D90E-F24B-AD2B-DAA77EB4CAFE}" type="slidenum">
              <a:rPr lang="en-GB" smtClean="0"/>
              <a:t>7</a:t>
            </a:fld>
            <a:endParaRPr lang="en-GB"/>
          </a:p>
        </p:txBody>
      </p:sp>
    </p:spTree>
    <p:extLst>
      <p:ext uri="{BB962C8B-B14F-4D97-AF65-F5344CB8AC3E}">
        <p14:creationId xmlns:p14="http://schemas.microsoft.com/office/powerpoint/2010/main" val="393471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9198B3-D90E-F24B-AD2B-DAA77EB4CAFE}" type="slidenum">
              <a:rPr lang="en-GB" smtClean="0"/>
              <a:t>8</a:t>
            </a:fld>
            <a:endParaRPr lang="en-GB"/>
          </a:p>
        </p:txBody>
      </p:sp>
    </p:spTree>
    <p:extLst>
      <p:ext uri="{BB962C8B-B14F-4D97-AF65-F5344CB8AC3E}">
        <p14:creationId xmlns:p14="http://schemas.microsoft.com/office/powerpoint/2010/main" val="3551757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9198B3-D90E-F24B-AD2B-DAA77EB4CAFE}" type="slidenum">
              <a:rPr lang="en-GB" smtClean="0"/>
              <a:t>9</a:t>
            </a:fld>
            <a:endParaRPr lang="en-GB"/>
          </a:p>
        </p:txBody>
      </p:sp>
    </p:spTree>
    <p:extLst>
      <p:ext uri="{BB962C8B-B14F-4D97-AF65-F5344CB8AC3E}">
        <p14:creationId xmlns:p14="http://schemas.microsoft.com/office/powerpoint/2010/main" val="38723266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54100" y="4494839"/>
            <a:ext cx="22313900" cy="3185487"/>
          </a:xfrm>
        </p:spPr>
        <p:txBody>
          <a:bodyPr anchor="b"/>
          <a:lstStyle>
            <a:lvl1pPr algn="ctr">
              <a:lnSpc>
                <a:spcPct val="90000"/>
              </a:lnSpc>
              <a:defRPr sz="11500" b="0" i="0">
                <a:solidFill>
                  <a:schemeClr val="bg1"/>
                </a:solidFill>
                <a:latin typeface="Calibri Light" panose="020F0302020204030204" pitchFamily="34" charset="0"/>
                <a:cs typeface="Calibri Light" panose="020F0302020204030204" pitchFamily="34" charset="0"/>
              </a:defRPr>
            </a:lvl1pPr>
          </a:lstStyle>
          <a:p>
            <a:r>
              <a:rPr lang="en-US" dirty="0"/>
              <a:t>Click to edit </a:t>
            </a:r>
            <a:br>
              <a:rPr lang="en-US" dirty="0"/>
            </a:br>
            <a:r>
              <a:rPr lang="en-US" dirty="0"/>
              <a:t>Master title style</a:t>
            </a:r>
          </a:p>
        </p:txBody>
      </p:sp>
      <p:cxnSp>
        <p:nvCxnSpPr>
          <p:cNvPr id="9" name="Straight Connector 8">
            <a:extLst>
              <a:ext uri="{FF2B5EF4-FFF2-40B4-BE49-F238E27FC236}">
                <a16:creationId xmlns:a16="http://schemas.microsoft.com/office/drawing/2014/main" id="{DF612F72-C20C-FA4F-A0DE-487D9C2287A5}"/>
              </a:ext>
            </a:extLst>
          </p:cNvPr>
          <p:cNvCxnSpPr>
            <a:cxnSpLocks/>
          </p:cNvCxnSpPr>
          <p:nvPr userDrawn="1"/>
        </p:nvCxnSpPr>
        <p:spPr>
          <a:xfrm>
            <a:off x="12458700" y="7797800"/>
            <a:ext cx="4965700" cy="0"/>
          </a:xfrm>
          <a:prstGeom prst="line">
            <a:avLst/>
          </a:prstGeom>
          <a:ln w="952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7DFA9103-3692-ED4E-909F-671BFFF4B6C8}"/>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9628282" y="11456612"/>
            <a:ext cx="3739717" cy="1235510"/>
          </a:xfrm>
          <a:prstGeom prst="rect">
            <a:avLst/>
          </a:prstGeom>
        </p:spPr>
      </p:pic>
      <p:sp>
        <p:nvSpPr>
          <p:cNvPr id="13" name="Text Placeholder 12">
            <a:extLst>
              <a:ext uri="{FF2B5EF4-FFF2-40B4-BE49-F238E27FC236}">
                <a16:creationId xmlns:a16="http://schemas.microsoft.com/office/drawing/2014/main" id="{BD10A558-D0D1-4C4B-9A67-977B9EFB4D27}"/>
              </a:ext>
            </a:extLst>
          </p:cNvPr>
          <p:cNvSpPr>
            <a:spLocks noGrp="1"/>
          </p:cNvSpPr>
          <p:nvPr>
            <p:ph type="body" sz="quarter" idx="10"/>
          </p:nvPr>
        </p:nvSpPr>
        <p:spPr>
          <a:xfrm>
            <a:off x="1016000" y="11976100"/>
            <a:ext cx="14681200" cy="965200"/>
          </a:xfrm>
        </p:spPr>
        <p:txBody>
          <a:bodyPr/>
          <a:lstStyle>
            <a:lvl1pPr marL="0" indent="0">
              <a:lnSpc>
                <a:spcPct val="93000"/>
              </a:lnSpc>
              <a:buFont typeface="Arial" panose="020B0604020202020204" pitchFamily="34" charset="0"/>
              <a:buNone/>
              <a:defRPr sz="2400" b="0" i="0" spc="50" baseline="0">
                <a:solidFill>
                  <a:schemeClr val="bg1"/>
                </a:solidFill>
                <a:latin typeface="Calibri Light" panose="020F0302020204030204" pitchFamily="34" charset="0"/>
                <a:cs typeface="Calibri Light" panose="020F0302020204030204" pitchFamily="34" charset="0"/>
              </a:defRPr>
            </a:lvl1pPr>
            <a:lvl2pPr marL="375" indent="0">
              <a:lnSpc>
                <a:spcPct val="93000"/>
              </a:lnSpc>
              <a:buNone/>
              <a:defRPr sz="3400" b="0" i="0" spc="50" baseline="0">
                <a:solidFill>
                  <a:schemeClr val="bg1"/>
                </a:solidFill>
                <a:latin typeface="Calibri Light" panose="020F0302020204030204" pitchFamily="34" charset="0"/>
                <a:cs typeface="Calibri Light" panose="020F0302020204030204" pitchFamily="34" charset="0"/>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he Team 2 - dark background">
    <p:bg>
      <p:bgPr>
        <a:solidFill>
          <a:schemeClr val="accent2"/>
        </a:solidFill>
        <a:effectLst/>
      </p:bgPr>
    </p:bg>
    <p:spTree>
      <p:nvGrpSpPr>
        <p:cNvPr id="1" name=""/>
        <p:cNvGrpSpPr/>
        <p:nvPr/>
      </p:nvGrpSpPr>
      <p:grpSpPr>
        <a:xfrm>
          <a:off x="0" y="0"/>
          <a:ext cx="0" cy="0"/>
          <a:chOff x="0" y="0"/>
          <a:chExt cx="0" cy="0"/>
        </a:xfrm>
      </p:grpSpPr>
      <p:pic>
        <p:nvPicPr>
          <p:cNvPr id="6" name="Picture 10">
            <a:extLst>
              <a:ext uri="{FF2B5EF4-FFF2-40B4-BE49-F238E27FC236}">
                <a16:creationId xmlns:a16="http://schemas.microsoft.com/office/drawing/2014/main" id="{C7015310-2BF4-4244-968D-A076297BE2C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717000" y="12401172"/>
            <a:ext cx="1652400" cy="545912"/>
          </a:xfrm>
          <a:prstGeom prst="rect">
            <a:avLst/>
          </a:prstGeom>
        </p:spPr>
      </p:pic>
      <p:cxnSp>
        <p:nvCxnSpPr>
          <p:cNvPr id="5" name="Straight Connector 4">
            <a:extLst>
              <a:ext uri="{FF2B5EF4-FFF2-40B4-BE49-F238E27FC236}">
                <a16:creationId xmlns:a16="http://schemas.microsoft.com/office/drawing/2014/main" id="{15369BB8-311F-B94C-9C75-32FDB70272FF}"/>
              </a:ext>
            </a:extLst>
          </p:cNvPr>
          <p:cNvCxnSpPr>
            <a:cxnSpLocks/>
          </p:cNvCxnSpPr>
          <p:nvPr userDrawn="1"/>
        </p:nvCxnSpPr>
        <p:spPr>
          <a:xfrm>
            <a:off x="1028699" y="1715654"/>
            <a:ext cx="1188028" cy="0"/>
          </a:xfrm>
          <a:prstGeom prst="line">
            <a:avLst/>
          </a:prstGeom>
          <a:ln w="952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tle 2">
            <a:extLst>
              <a:ext uri="{FF2B5EF4-FFF2-40B4-BE49-F238E27FC236}">
                <a16:creationId xmlns:a16="http://schemas.microsoft.com/office/drawing/2014/main" id="{6111B946-E868-DF4C-BBA0-596BBA38F451}"/>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8" name="Date Placeholder 3">
            <a:extLst>
              <a:ext uri="{FF2B5EF4-FFF2-40B4-BE49-F238E27FC236}">
                <a16:creationId xmlns:a16="http://schemas.microsoft.com/office/drawing/2014/main" id="{A7769121-C2CE-3743-9263-2707D8F63E56}"/>
              </a:ext>
            </a:extLst>
          </p:cNvPr>
          <p:cNvSpPr>
            <a:spLocks noGrp="1"/>
          </p:cNvSpPr>
          <p:nvPr>
            <p:ph type="dt" sz="half" idx="2"/>
          </p:nvPr>
        </p:nvSpPr>
        <p:spPr>
          <a:xfrm>
            <a:off x="1553319" y="12732098"/>
            <a:ext cx="5486043" cy="276999"/>
          </a:xfrm>
          <a:prstGeom prst="rect">
            <a:avLst/>
          </a:prstGeom>
        </p:spPr>
        <p:txBody>
          <a:bodyPr vert="horz" lIns="0" tIns="0" rIns="0" bIns="0" rtlCol="0" anchor="ctr">
            <a:spAutoFit/>
          </a:bodyPr>
          <a:lstStyle>
            <a:lvl1pPr algn="l">
              <a:lnSpc>
                <a:spcPct val="100000"/>
              </a:lnSpc>
              <a:defRPr sz="1800" b="0" i="0" spc="30" baseline="0">
                <a:solidFill>
                  <a:schemeClr val="bg1"/>
                </a:solidFill>
                <a:latin typeface="Calibri Light" panose="020F0302020204030204" pitchFamily="34" charset="0"/>
                <a:cs typeface="Calibri Light" panose="020F0302020204030204" pitchFamily="34" charset="0"/>
              </a:defRPr>
            </a:lvl1pPr>
          </a:lstStyle>
          <a:p>
            <a:r>
              <a:rPr lang="en-US"/>
              <a:t>September 2021</a:t>
            </a:r>
            <a:endParaRPr lang="en-GB" dirty="0"/>
          </a:p>
        </p:txBody>
      </p:sp>
      <p:sp>
        <p:nvSpPr>
          <p:cNvPr id="9" name="Slide Number Placeholder 5">
            <a:extLst>
              <a:ext uri="{FF2B5EF4-FFF2-40B4-BE49-F238E27FC236}">
                <a16:creationId xmlns:a16="http://schemas.microsoft.com/office/drawing/2014/main" id="{669A60C7-7E75-D84B-BC1C-7231D0123B9C}"/>
              </a:ext>
            </a:extLst>
          </p:cNvPr>
          <p:cNvSpPr>
            <a:spLocks noGrp="1"/>
          </p:cNvSpPr>
          <p:nvPr>
            <p:ph type="sldNum" sz="quarter" idx="4"/>
          </p:nvPr>
        </p:nvSpPr>
        <p:spPr>
          <a:xfrm>
            <a:off x="557684" y="12733754"/>
            <a:ext cx="698138" cy="276999"/>
          </a:xfrm>
          <a:prstGeom prst="rect">
            <a:avLst/>
          </a:prstGeom>
        </p:spPr>
        <p:txBody>
          <a:bodyPr vert="horz" wrap="square" lIns="0" tIns="0" rIns="0" bIns="0" rtlCol="0" anchor="ctr">
            <a:spAutoFit/>
          </a:bodyPr>
          <a:lstStyle>
            <a:lvl1pPr algn="r">
              <a:lnSpc>
                <a:spcPct val="100000"/>
              </a:lnSpc>
              <a:defRPr sz="1800" b="0" i="0">
                <a:solidFill>
                  <a:schemeClr val="bg1"/>
                </a:solidFill>
                <a:latin typeface="Calibri Light" panose="020F0302020204030204" pitchFamily="34" charset="0"/>
                <a:cs typeface="Calibri Light" panose="020F0302020204030204" pitchFamily="34" charset="0"/>
              </a:defRPr>
            </a:lvl1pPr>
          </a:lstStyle>
          <a:p>
            <a:fld id="{91D568E7-61F5-D04E-995D-81EF41C01A2A}" type="slidenum">
              <a:rPr lang="en-GB" smtClean="0"/>
              <a:pPr/>
              <a:t>‹#›</a:t>
            </a:fld>
            <a:endParaRPr lang="en-GB" dirty="0"/>
          </a:p>
        </p:txBody>
      </p:sp>
      <p:sp>
        <p:nvSpPr>
          <p:cNvPr id="10" name="TextBox 9">
            <a:extLst>
              <a:ext uri="{FF2B5EF4-FFF2-40B4-BE49-F238E27FC236}">
                <a16:creationId xmlns:a16="http://schemas.microsoft.com/office/drawing/2014/main" id="{2A4E77E4-DA83-A543-BA96-E1908354A93F}"/>
              </a:ext>
            </a:extLst>
          </p:cNvPr>
          <p:cNvSpPr txBox="1"/>
          <p:nvPr userDrawn="1"/>
        </p:nvSpPr>
        <p:spPr>
          <a:xfrm>
            <a:off x="1291212" y="12731262"/>
            <a:ext cx="221066" cy="276999"/>
          </a:xfrm>
          <a:prstGeom prst="rect">
            <a:avLst/>
          </a:prstGeom>
          <a:noFill/>
        </p:spPr>
        <p:txBody>
          <a:bodyPr wrap="square" lIns="0" tIns="0" rIns="0" bIns="0" rtlCol="0">
            <a:spAutoFit/>
          </a:bodyPr>
          <a:lstStyle/>
          <a:p>
            <a:pPr algn="ctr"/>
            <a:r>
              <a:rPr lang="en-GB" sz="1800" dirty="0">
                <a:solidFill>
                  <a:schemeClr val="bg1"/>
                </a:solidFill>
              </a:rPr>
              <a:t>|</a:t>
            </a:r>
          </a:p>
        </p:txBody>
      </p:sp>
      <p:sp>
        <p:nvSpPr>
          <p:cNvPr id="11" name="Picture Placeholder 10">
            <a:extLst>
              <a:ext uri="{FF2B5EF4-FFF2-40B4-BE49-F238E27FC236}">
                <a16:creationId xmlns:a16="http://schemas.microsoft.com/office/drawing/2014/main" id="{EF462D1D-88CD-1C4A-A860-7F1CEF1FBDC7}"/>
              </a:ext>
            </a:extLst>
          </p:cNvPr>
          <p:cNvSpPr>
            <a:spLocks noGrp="1" noChangeAspect="1"/>
          </p:cNvSpPr>
          <p:nvPr>
            <p:ph type="pic" sz="quarter" idx="10"/>
          </p:nvPr>
        </p:nvSpPr>
        <p:spPr>
          <a:xfrm>
            <a:off x="6241143" y="2728686"/>
            <a:ext cx="2991600" cy="2992423"/>
          </a:xfrm>
          <a:prstGeom prst="ellipse">
            <a:avLst/>
          </a:prstGeom>
          <a:solidFill>
            <a:schemeClr val="bg1"/>
          </a:solidFill>
        </p:spPr>
        <p:txBody>
          <a:bodyPr/>
          <a:lstStyle/>
          <a:p>
            <a:r>
              <a:rPr lang="en-US"/>
              <a:t>Click icon to add picture</a:t>
            </a:r>
            <a:endParaRPr lang="en-GB"/>
          </a:p>
        </p:txBody>
      </p:sp>
      <p:sp>
        <p:nvSpPr>
          <p:cNvPr id="16" name="Text Placeholder 15">
            <a:extLst>
              <a:ext uri="{FF2B5EF4-FFF2-40B4-BE49-F238E27FC236}">
                <a16:creationId xmlns:a16="http://schemas.microsoft.com/office/drawing/2014/main" id="{7485165A-99AF-244C-AAFF-46D7FC68D571}"/>
              </a:ext>
            </a:extLst>
          </p:cNvPr>
          <p:cNvSpPr>
            <a:spLocks noGrp="1"/>
          </p:cNvSpPr>
          <p:nvPr>
            <p:ph type="body" sz="quarter" idx="11" hasCustomPrompt="1"/>
          </p:nvPr>
        </p:nvSpPr>
        <p:spPr>
          <a:xfrm>
            <a:off x="5778343" y="5884912"/>
            <a:ext cx="3917200"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
        <p:nvSpPr>
          <p:cNvPr id="23" name="Picture Placeholder 10">
            <a:extLst>
              <a:ext uri="{FF2B5EF4-FFF2-40B4-BE49-F238E27FC236}">
                <a16:creationId xmlns:a16="http://schemas.microsoft.com/office/drawing/2014/main" id="{66374E19-238F-254C-AE54-9B201922CDC2}"/>
              </a:ext>
            </a:extLst>
          </p:cNvPr>
          <p:cNvSpPr>
            <a:spLocks noGrp="1" noChangeAspect="1"/>
          </p:cNvSpPr>
          <p:nvPr>
            <p:ph type="pic" sz="quarter" idx="12"/>
          </p:nvPr>
        </p:nvSpPr>
        <p:spPr>
          <a:xfrm>
            <a:off x="10697029" y="2728686"/>
            <a:ext cx="2991600" cy="2992423"/>
          </a:xfrm>
          <a:prstGeom prst="ellipse">
            <a:avLst/>
          </a:prstGeom>
          <a:solidFill>
            <a:schemeClr val="bg1"/>
          </a:solidFill>
        </p:spPr>
        <p:txBody>
          <a:bodyPr/>
          <a:lstStyle/>
          <a:p>
            <a:r>
              <a:rPr lang="en-US"/>
              <a:t>Click icon to add picture</a:t>
            </a:r>
            <a:endParaRPr lang="en-GB"/>
          </a:p>
        </p:txBody>
      </p:sp>
      <p:sp>
        <p:nvSpPr>
          <p:cNvPr id="24" name="Text Placeholder 15">
            <a:extLst>
              <a:ext uri="{FF2B5EF4-FFF2-40B4-BE49-F238E27FC236}">
                <a16:creationId xmlns:a16="http://schemas.microsoft.com/office/drawing/2014/main" id="{EDE10265-734B-6642-A882-95C7E2A83938}"/>
              </a:ext>
            </a:extLst>
          </p:cNvPr>
          <p:cNvSpPr>
            <a:spLocks noGrp="1"/>
          </p:cNvSpPr>
          <p:nvPr>
            <p:ph type="body" sz="quarter" idx="13" hasCustomPrompt="1"/>
          </p:nvPr>
        </p:nvSpPr>
        <p:spPr>
          <a:xfrm>
            <a:off x="10234229" y="5884912"/>
            <a:ext cx="3917200"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
        <p:nvSpPr>
          <p:cNvPr id="25" name="Picture Placeholder 10">
            <a:extLst>
              <a:ext uri="{FF2B5EF4-FFF2-40B4-BE49-F238E27FC236}">
                <a16:creationId xmlns:a16="http://schemas.microsoft.com/office/drawing/2014/main" id="{67A43AC2-79B6-4841-B73F-75413C5336A9}"/>
              </a:ext>
            </a:extLst>
          </p:cNvPr>
          <p:cNvSpPr>
            <a:spLocks noGrp="1" noChangeAspect="1"/>
          </p:cNvSpPr>
          <p:nvPr>
            <p:ph type="pic" sz="quarter" idx="14"/>
          </p:nvPr>
        </p:nvSpPr>
        <p:spPr>
          <a:xfrm>
            <a:off x="15138400" y="2728686"/>
            <a:ext cx="2991600" cy="2992423"/>
          </a:xfrm>
          <a:prstGeom prst="ellipse">
            <a:avLst/>
          </a:prstGeom>
          <a:solidFill>
            <a:schemeClr val="bg1"/>
          </a:solidFill>
        </p:spPr>
        <p:txBody>
          <a:bodyPr/>
          <a:lstStyle/>
          <a:p>
            <a:r>
              <a:rPr lang="en-US"/>
              <a:t>Click icon to add picture</a:t>
            </a:r>
            <a:endParaRPr lang="en-GB"/>
          </a:p>
        </p:txBody>
      </p:sp>
      <p:sp>
        <p:nvSpPr>
          <p:cNvPr id="26" name="Text Placeholder 15">
            <a:extLst>
              <a:ext uri="{FF2B5EF4-FFF2-40B4-BE49-F238E27FC236}">
                <a16:creationId xmlns:a16="http://schemas.microsoft.com/office/drawing/2014/main" id="{FBCAA761-2B63-1445-A241-91296DA13ADF}"/>
              </a:ext>
            </a:extLst>
          </p:cNvPr>
          <p:cNvSpPr>
            <a:spLocks noGrp="1"/>
          </p:cNvSpPr>
          <p:nvPr>
            <p:ph type="body" sz="quarter" idx="15" hasCustomPrompt="1"/>
          </p:nvPr>
        </p:nvSpPr>
        <p:spPr>
          <a:xfrm>
            <a:off x="14675600" y="5884912"/>
            <a:ext cx="3917200"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
        <p:nvSpPr>
          <p:cNvPr id="27" name="Picture Placeholder 10">
            <a:extLst>
              <a:ext uri="{FF2B5EF4-FFF2-40B4-BE49-F238E27FC236}">
                <a16:creationId xmlns:a16="http://schemas.microsoft.com/office/drawing/2014/main" id="{E8169492-DEFE-DA46-9B12-468B0876119E}"/>
              </a:ext>
            </a:extLst>
          </p:cNvPr>
          <p:cNvSpPr>
            <a:spLocks noGrp="1" noChangeAspect="1"/>
          </p:cNvSpPr>
          <p:nvPr>
            <p:ph type="pic" sz="quarter" idx="16"/>
          </p:nvPr>
        </p:nvSpPr>
        <p:spPr>
          <a:xfrm>
            <a:off x="6241143" y="7590972"/>
            <a:ext cx="2991600" cy="2992423"/>
          </a:xfrm>
          <a:prstGeom prst="ellipse">
            <a:avLst/>
          </a:prstGeom>
          <a:solidFill>
            <a:schemeClr val="bg1"/>
          </a:solidFill>
        </p:spPr>
        <p:txBody>
          <a:bodyPr/>
          <a:lstStyle/>
          <a:p>
            <a:r>
              <a:rPr lang="en-US"/>
              <a:t>Click icon to add picture</a:t>
            </a:r>
            <a:endParaRPr lang="en-GB"/>
          </a:p>
        </p:txBody>
      </p:sp>
      <p:sp>
        <p:nvSpPr>
          <p:cNvPr id="28" name="Text Placeholder 15">
            <a:extLst>
              <a:ext uri="{FF2B5EF4-FFF2-40B4-BE49-F238E27FC236}">
                <a16:creationId xmlns:a16="http://schemas.microsoft.com/office/drawing/2014/main" id="{E4CCE294-3A82-1442-AE06-6811AF903BE7}"/>
              </a:ext>
            </a:extLst>
          </p:cNvPr>
          <p:cNvSpPr>
            <a:spLocks noGrp="1"/>
          </p:cNvSpPr>
          <p:nvPr>
            <p:ph type="body" sz="quarter" idx="17" hasCustomPrompt="1"/>
          </p:nvPr>
        </p:nvSpPr>
        <p:spPr>
          <a:xfrm>
            <a:off x="5778343" y="10747198"/>
            <a:ext cx="3917200"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
        <p:nvSpPr>
          <p:cNvPr id="29" name="Picture Placeholder 10">
            <a:extLst>
              <a:ext uri="{FF2B5EF4-FFF2-40B4-BE49-F238E27FC236}">
                <a16:creationId xmlns:a16="http://schemas.microsoft.com/office/drawing/2014/main" id="{6924D1A5-C9F4-6645-807C-2601C5BD4B09}"/>
              </a:ext>
            </a:extLst>
          </p:cNvPr>
          <p:cNvSpPr>
            <a:spLocks noGrp="1" noChangeAspect="1"/>
          </p:cNvSpPr>
          <p:nvPr>
            <p:ph type="pic" sz="quarter" idx="18"/>
          </p:nvPr>
        </p:nvSpPr>
        <p:spPr>
          <a:xfrm>
            <a:off x="10697029" y="7590972"/>
            <a:ext cx="2991600" cy="2992423"/>
          </a:xfrm>
          <a:prstGeom prst="ellipse">
            <a:avLst/>
          </a:prstGeom>
          <a:solidFill>
            <a:schemeClr val="bg1"/>
          </a:solidFill>
        </p:spPr>
        <p:txBody>
          <a:bodyPr/>
          <a:lstStyle/>
          <a:p>
            <a:r>
              <a:rPr lang="en-US"/>
              <a:t>Click icon to add picture</a:t>
            </a:r>
            <a:endParaRPr lang="en-GB"/>
          </a:p>
        </p:txBody>
      </p:sp>
      <p:sp>
        <p:nvSpPr>
          <p:cNvPr id="30" name="Text Placeholder 15">
            <a:extLst>
              <a:ext uri="{FF2B5EF4-FFF2-40B4-BE49-F238E27FC236}">
                <a16:creationId xmlns:a16="http://schemas.microsoft.com/office/drawing/2014/main" id="{6D1DC05D-EB3C-4347-927F-4BDEF0DCAFC2}"/>
              </a:ext>
            </a:extLst>
          </p:cNvPr>
          <p:cNvSpPr>
            <a:spLocks noGrp="1"/>
          </p:cNvSpPr>
          <p:nvPr>
            <p:ph type="body" sz="quarter" idx="19" hasCustomPrompt="1"/>
          </p:nvPr>
        </p:nvSpPr>
        <p:spPr>
          <a:xfrm>
            <a:off x="10234229" y="10747198"/>
            <a:ext cx="3917200"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
        <p:nvSpPr>
          <p:cNvPr id="31" name="Picture Placeholder 10">
            <a:extLst>
              <a:ext uri="{FF2B5EF4-FFF2-40B4-BE49-F238E27FC236}">
                <a16:creationId xmlns:a16="http://schemas.microsoft.com/office/drawing/2014/main" id="{30AEF7FB-522F-FD49-806C-7F9EA68129FE}"/>
              </a:ext>
            </a:extLst>
          </p:cNvPr>
          <p:cNvSpPr>
            <a:spLocks noGrp="1" noChangeAspect="1"/>
          </p:cNvSpPr>
          <p:nvPr>
            <p:ph type="pic" sz="quarter" idx="20"/>
          </p:nvPr>
        </p:nvSpPr>
        <p:spPr>
          <a:xfrm>
            <a:off x="15138400" y="7590972"/>
            <a:ext cx="2991600" cy="2992423"/>
          </a:xfrm>
          <a:prstGeom prst="ellipse">
            <a:avLst/>
          </a:prstGeom>
          <a:solidFill>
            <a:schemeClr val="bg1"/>
          </a:solidFill>
        </p:spPr>
        <p:txBody>
          <a:bodyPr/>
          <a:lstStyle/>
          <a:p>
            <a:r>
              <a:rPr lang="en-US"/>
              <a:t>Click icon to add picture</a:t>
            </a:r>
            <a:endParaRPr lang="en-GB"/>
          </a:p>
        </p:txBody>
      </p:sp>
      <p:sp>
        <p:nvSpPr>
          <p:cNvPr id="32" name="Text Placeholder 15">
            <a:extLst>
              <a:ext uri="{FF2B5EF4-FFF2-40B4-BE49-F238E27FC236}">
                <a16:creationId xmlns:a16="http://schemas.microsoft.com/office/drawing/2014/main" id="{9FD1D050-A79B-E146-A353-A836D94A1D72}"/>
              </a:ext>
            </a:extLst>
          </p:cNvPr>
          <p:cNvSpPr>
            <a:spLocks noGrp="1"/>
          </p:cNvSpPr>
          <p:nvPr>
            <p:ph type="body" sz="quarter" idx="21" hasCustomPrompt="1"/>
          </p:nvPr>
        </p:nvSpPr>
        <p:spPr>
          <a:xfrm>
            <a:off x="14675600" y="10747198"/>
            <a:ext cx="3917200"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Tree>
    <p:extLst>
      <p:ext uri="{BB962C8B-B14F-4D97-AF65-F5344CB8AC3E}">
        <p14:creationId xmlns:p14="http://schemas.microsoft.com/office/powerpoint/2010/main" val="379106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he Team 3 - dark background">
    <p:bg>
      <p:bgPr>
        <a:solidFill>
          <a:schemeClr val="accent2"/>
        </a:solidFill>
        <a:effectLst/>
      </p:bgPr>
    </p:bg>
    <p:spTree>
      <p:nvGrpSpPr>
        <p:cNvPr id="1" name=""/>
        <p:cNvGrpSpPr/>
        <p:nvPr/>
      </p:nvGrpSpPr>
      <p:grpSpPr>
        <a:xfrm>
          <a:off x="0" y="0"/>
          <a:ext cx="0" cy="0"/>
          <a:chOff x="0" y="0"/>
          <a:chExt cx="0" cy="0"/>
        </a:xfrm>
      </p:grpSpPr>
      <p:pic>
        <p:nvPicPr>
          <p:cNvPr id="6" name="Picture 10">
            <a:extLst>
              <a:ext uri="{FF2B5EF4-FFF2-40B4-BE49-F238E27FC236}">
                <a16:creationId xmlns:a16="http://schemas.microsoft.com/office/drawing/2014/main" id="{C7015310-2BF4-4244-968D-A076297BE2C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717000" y="12401172"/>
            <a:ext cx="1652400" cy="545912"/>
          </a:xfrm>
          <a:prstGeom prst="rect">
            <a:avLst/>
          </a:prstGeom>
        </p:spPr>
      </p:pic>
      <p:cxnSp>
        <p:nvCxnSpPr>
          <p:cNvPr id="5" name="Straight Connector 4">
            <a:extLst>
              <a:ext uri="{FF2B5EF4-FFF2-40B4-BE49-F238E27FC236}">
                <a16:creationId xmlns:a16="http://schemas.microsoft.com/office/drawing/2014/main" id="{15369BB8-311F-B94C-9C75-32FDB70272FF}"/>
              </a:ext>
            </a:extLst>
          </p:cNvPr>
          <p:cNvCxnSpPr>
            <a:cxnSpLocks/>
          </p:cNvCxnSpPr>
          <p:nvPr userDrawn="1"/>
        </p:nvCxnSpPr>
        <p:spPr>
          <a:xfrm>
            <a:off x="1028699" y="1715654"/>
            <a:ext cx="1188028" cy="0"/>
          </a:xfrm>
          <a:prstGeom prst="line">
            <a:avLst/>
          </a:prstGeom>
          <a:ln w="952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tle 2">
            <a:extLst>
              <a:ext uri="{FF2B5EF4-FFF2-40B4-BE49-F238E27FC236}">
                <a16:creationId xmlns:a16="http://schemas.microsoft.com/office/drawing/2014/main" id="{6111B946-E868-DF4C-BBA0-596BBA38F451}"/>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8" name="Date Placeholder 3">
            <a:extLst>
              <a:ext uri="{FF2B5EF4-FFF2-40B4-BE49-F238E27FC236}">
                <a16:creationId xmlns:a16="http://schemas.microsoft.com/office/drawing/2014/main" id="{A7769121-C2CE-3743-9263-2707D8F63E56}"/>
              </a:ext>
            </a:extLst>
          </p:cNvPr>
          <p:cNvSpPr>
            <a:spLocks noGrp="1"/>
          </p:cNvSpPr>
          <p:nvPr>
            <p:ph type="dt" sz="half" idx="2"/>
          </p:nvPr>
        </p:nvSpPr>
        <p:spPr>
          <a:xfrm>
            <a:off x="1553319" y="12732098"/>
            <a:ext cx="5486043" cy="276999"/>
          </a:xfrm>
          <a:prstGeom prst="rect">
            <a:avLst/>
          </a:prstGeom>
        </p:spPr>
        <p:txBody>
          <a:bodyPr vert="horz" lIns="0" tIns="0" rIns="0" bIns="0" rtlCol="0" anchor="ctr">
            <a:spAutoFit/>
          </a:bodyPr>
          <a:lstStyle>
            <a:lvl1pPr algn="l">
              <a:lnSpc>
                <a:spcPct val="100000"/>
              </a:lnSpc>
              <a:defRPr sz="1800" b="0" i="0" spc="30" baseline="0">
                <a:solidFill>
                  <a:schemeClr val="bg1"/>
                </a:solidFill>
                <a:latin typeface="Calibri Light" panose="020F0302020204030204" pitchFamily="34" charset="0"/>
                <a:cs typeface="Calibri Light" panose="020F0302020204030204" pitchFamily="34" charset="0"/>
              </a:defRPr>
            </a:lvl1pPr>
          </a:lstStyle>
          <a:p>
            <a:r>
              <a:rPr lang="en-US"/>
              <a:t>September 2021</a:t>
            </a:r>
            <a:endParaRPr lang="en-GB" dirty="0"/>
          </a:p>
        </p:txBody>
      </p:sp>
      <p:sp>
        <p:nvSpPr>
          <p:cNvPr id="9" name="Slide Number Placeholder 5">
            <a:extLst>
              <a:ext uri="{FF2B5EF4-FFF2-40B4-BE49-F238E27FC236}">
                <a16:creationId xmlns:a16="http://schemas.microsoft.com/office/drawing/2014/main" id="{669A60C7-7E75-D84B-BC1C-7231D0123B9C}"/>
              </a:ext>
            </a:extLst>
          </p:cNvPr>
          <p:cNvSpPr>
            <a:spLocks noGrp="1"/>
          </p:cNvSpPr>
          <p:nvPr>
            <p:ph type="sldNum" sz="quarter" idx="4"/>
          </p:nvPr>
        </p:nvSpPr>
        <p:spPr>
          <a:xfrm>
            <a:off x="557684" y="12733754"/>
            <a:ext cx="698138" cy="276999"/>
          </a:xfrm>
          <a:prstGeom prst="rect">
            <a:avLst/>
          </a:prstGeom>
        </p:spPr>
        <p:txBody>
          <a:bodyPr vert="horz" wrap="square" lIns="0" tIns="0" rIns="0" bIns="0" rtlCol="0" anchor="ctr">
            <a:spAutoFit/>
          </a:bodyPr>
          <a:lstStyle>
            <a:lvl1pPr algn="r">
              <a:lnSpc>
                <a:spcPct val="100000"/>
              </a:lnSpc>
              <a:defRPr sz="1800" b="0" i="0">
                <a:solidFill>
                  <a:schemeClr val="bg1"/>
                </a:solidFill>
                <a:latin typeface="Calibri Light" panose="020F0302020204030204" pitchFamily="34" charset="0"/>
                <a:cs typeface="Calibri Light" panose="020F0302020204030204" pitchFamily="34" charset="0"/>
              </a:defRPr>
            </a:lvl1pPr>
          </a:lstStyle>
          <a:p>
            <a:fld id="{91D568E7-61F5-D04E-995D-81EF41C01A2A}" type="slidenum">
              <a:rPr lang="en-GB" smtClean="0"/>
              <a:pPr/>
              <a:t>‹#›</a:t>
            </a:fld>
            <a:endParaRPr lang="en-GB" dirty="0"/>
          </a:p>
        </p:txBody>
      </p:sp>
      <p:sp>
        <p:nvSpPr>
          <p:cNvPr id="10" name="TextBox 9">
            <a:extLst>
              <a:ext uri="{FF2B5EF4-FFF2-40B4-BE49-F238E27FC236}">
                <a16:creationId xmlns:a16="http://schemas.microsoft.com/office/drawing/2014/main" id="{2A4E77E4-DA83-A543-BA96-E1908354A93F}"/>
              </a:ext>
            </a:extLst>
          </p:cNvPr>
          <p:cNvSpPr txBox="1"/>
          <p:nvPr userDrawn="1"/>
        </p:nvSpPr>
        <p:spPr>
          <a:xfrm>
            <a:off x="1291212" y="12731262"/>
            <a:ext cx="221066" cy="276999"/>
          </a:xfrm>
          <a:prstGeom prst="rect">
            <a:avLst/>
          </a:prstGeom>
          <a:noFill/>
        </p:spPr>
        <p:txBody>
          <a:bodyPr wrap="square" lIns="0" tIns="0" rIns="0" bIns="0" rtlCol="0">
            <a:spAutoFit/>
          </a:bodyPr>
          <a:lstStyle/>
          <a:p>
            <a:pPr algn="ctr"/>
            <a:r>
              <a:rPr lang="en-GB" sz="1800" dirty="0">
                <a:solidFill>
                  <a:schemeClr val="bg1"/>
                </a:solidFill>
              </a:rPr>
              <a:t>|</a:t>
            </a:r>
          </a:p>
        </p:txBody>
      </p:sp>
      <p:sp>
        <p:nvSpPr>
          <p:cNvPr id="11" name="Picture Placeholder 10">
            <a:extLst>
              <a:ext uri="{FF2B5EF4-FFF2-40B4-BE49-F238E27FC236}">
                <a16:creationId xmlns:a16="http://schemas.microsoft.com/office/drawing/2014/main" id="{EF462D1D-88CD-1C4A-A860-7F1CEF1FBDC7}"/>
              </a:ext>
            </a:extLst>
          </p:cNvPr>
          <p:cNvSpPr>
            <a:spLocks noGrp="1" noChangeAspect="1"/>
          </p:cNvSpPr>
          <p:nvPr>
            <p:ph type="pic" sz="quarter" idx="10"/>
          </p:nvPr>
        </p:nvSpPr>
        <p:spPr>
          <a:xfrm>
            <a:off x="4047762" y="2728686"/>
            <a:ext cx="2991600" cy="2992423"/>
          </a:xfrm>
          <a:prstGeom prst="ellipse">
            <a:avLst/>
          </a:prstGeom>
          <a:solidFill>
            <a:schemeClr val="bg1"/>
          </a:solidFill>
        </p:spPr>
        <p:txBody>
          <a:bodyPr/>
          <a:lstStyle/>
          <a:p>
            <a:r>
              <a:rPr lang="en-US"/>
              <a:t>Click icon to add picture</a:t>
            </a:r>
            <a:endParaRPr lang="en-GB"/>
          </a:p>
        </p:txBody>
      </p:sp>
      <p:sp>
        <p:nvSpPr>
          <p:cNvPr id="16" name="Text Placeholder 15">
            <a:extLst>
              <a:ext uri="{FF2B5EF4-FFF2-40B4-BE49-F238E27FC236}">
                <a16:creationId xmlns:a16="http://schemas.microsoft.com/office/drawing/2014/main" id="{7485165A-99AF-244C-AAFF-46D7FC68D571}"/>
              </a:ext>
            </a:extLst>
          </p:cNvPr>
          <p:cNvSpPr>
            <a:spLocks noGrp="1"/>
          </p:cNvSpPr>
          <p:nvPr>
            <p:ph type="body" sz="quarter" idx="11" hasCustomPrompt="1"/>
          </p:nvPr>
        </p:nvSpPr>
        <p:spPr>
          <a:xfrm>
            <a:off x="3568724" y="5884912"/>
            <a:ext cx="3949676"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
        <p:nvSpPr>
          <p:cNvPr id="20" name="Picture Placeholder 10">
            <a:extLst>
              <a:ext uri="{FF2B5EF4-FFF2-40B4-BE49-F238E27FC236}">
                <a16:creationId xmlns:a16="http://schemas.microsoft.com/office/drawing/2014/main" id="{E5A8A221-5750-2B40-82DF-09EBEB774086}"/>
              </a:ext>
            </a:extLst>
          </p:cNvPr>
          <p:cNvSpPr>
            <a:spLocks noGrp="1" noChangeAspect="1"/>
          </p:cNvSpPr>
          <p:nvPr>
            <p:ph type="pic" sz="quarter" idx="12"/>
          </p:nvPr>
        </p:nvSpPr>
        <p:spPr>
          <a:xfrm>
            <a:off x="8489133" y="2728686"/>
            <a:ext cx="2991600" cy="2992423"/>
          </a:xfrm>
          <a:prstGeom prst="ellipse">
            <a:avLst/>
          </a:prstGeom>
          <a:solidFill>
            <a:schemeClr val="bg1"/>
          </a:solidFill>
        </p:spPr>
        <p:txBody>
          <a:bodyPr/>
          <a:lstStyle/>
          <a:p>
            <a:r>
              <a:rPr lang="en-US"/>
              <a:t>Click icon to add picture</a:t>
            </a:r>
            <a:endParaRPr lang="en-GB"/>
          </a:p>
        </p:txBody>
      </p:sp>
      <p:sp>
        <p:nvSpPr>
          <p:cNvPr id="21" name="Text Placeholder 15">
            <a:extLst>
              <a:ext uri="{FF2B5EF4-FFF2-40B4-BE49-F238E27FC236}">
                <a16:creationId xmlns:a16="http://schemas.microsoft.com/office/drawing/2014/main" id="{E7C007C1-ECF9-0747-AB07-F9AF6C41F70D}"/>
              </a:ext>
            </a:extLst>
          </p:cNvPr>
          <p:cNvSpPr>
            <a:spLocks noGrp="1"/>
          </p:cNvSpPr>
          <p:nvPr>
            <p:ph type="body" sz="quarter" idx="13" hasCustomPrompt="1"/>
          </p:nvPr>
        </p:nvSpPr>
        <p:spPr>
          <a:xfrm>
            <a:off x="8010095" y="5884912"/>
            <a:ext cx="3949676"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
        <p:nvSpPr>
          <p:cNvPr id="22" name="Picture Placeholder 10">
            <a:extLst>
              <a:ext uri="{FF2B5EF4-FFF2-40B4-BE49-F238E27FC236}">
                <a16:creationId xmlns:a16="http://schemas.microsoft.com/office/drawing/2014/main" id="{43B63243-EECD-684B-875A-7D195E33999D}"/>
              </a:ext>
            </a:extLst>
          </p:cNvPr>
          <p:cNvSpPr>
            <a:spLocks noGrp="1" noChangeAspect="1"/>
          </p:cNvSpPr>
          <p:nvPr>
            <p:ph type="pic" sz="quarter" idx="14"/>
          </p:nvPr>
        </p:nvSpPr>
        <p:spPr>
          <a:xfrm>
            <a:off x="12945020" y="2728686"/>
            <a:ext cx="2991600" cy="2992423"/>
          </a:xfrm>
          <a:prstGeom prst="ellipse">
            <a:avLst/>
          </a:prstGeom>
          <a:solidFill>
            <a:schemeClr val="bg1"/>
          </a:solidFill>
        </p:spPr>
        <p:txBody>
          <a:bodyPr/>
          <a:lstStyle/>
          <a:p>
            <a:r>
              <a:rPr lang="en-US"/>
              <a:t>Click icon to add picture</a:t>
            </a:r>
            <a:endParaRPr lang="en-GB"/>
          </a:p>
        </p:txBody>
      </p:sp>
      <p:sp>
        <p:nvSpPr>
          <p:cNvPr id="33" name="Text Placeholder 15">
            <a:extLst>
              <a:ext uri="{FF2B5EF4-FFF2-40B4-BE49-F238E27FC236}">
                <a16:creationId xmlns:a16="http://schemas.microsoft.com/office/drawing/2014/main" id="{F4FA2C50-3A9D-BF40-B861-EDED2FDEE512}"/>
              </a:ext>
            </a:extLst>
          </p:cNvPr>
          <p:cNvSpPr>
            <a:spLocks noGrp="1"/>
          </p:cNvSpPr>
          <p:nvPr>
            <p:ph type="body" sz="quarter" idx="15" hasCustomPrompt="1"/>
          </p:nvPr>
        </p:nvSpPr>
        <p:spPr>
          <a:xfrm>
            <a:off x="12465982" y="5884912"/>
            <a:ext cx="3949676"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
        <p:nvSpPr>
          <p:cNvPr id="34" name="Picture Placeholder 10">
            <a:extLst>
              <a:ext uri="{FF2B5EF4-FFF2-40B4-BE49-F238E27FC236}">
                <a16:creationId xmlns:a16="http://schemas.microsoft.com/office/drawing/2014/main" id="{7FE94746-3D82-6247-9F5C-CE7A12591725}"/>
              </a:ext>
            </a:extLst>
          </p:cNvPr>
          <p:cNvSpPr>
            <a:spLocks noGrp="1" noChangeAspect="1"/>
          </p:cNvSpPr>
          <p:nvPr>
            <p:ph type="pic" sz="quarter" idx="16"/>
          </p:nvPr>
        </p:nvSpPr>
        <p:spPr>
          <a:xfrm>
            <a:off x="17371878" y="2728686"/>
            <a:ext cx="2991600" cy="2992423"/>
          </a:xfrm>
          <a:prstGeom prst="ellipse">
            <a:avLst/>
          </a:prstGeom>
          <a:solidFill>
            <a:schemeClr val="bg1"/>
          </a:solidFill>
        </p:spPr>
        <p:txBody>
          <a:bodyPr/>
          <a:lstStyle/>
          <a:p>
            <a:r>
              <a:rPr lang="en-US"/>
              <a:t>Click icon to add picture</a:t>
            </a:r>
            <a:endParaRPr lang="en-GB"/>
          </a:p>
        </p:txBody>
      </p:sp>
      <p:sp>
        <p:nvSpPr>
          <p:cNvPr id="35" name="Text Placeholder 15">
            <a:extLst>
              <a:ext uri="{FF2B5EF4-FFF2-40B4-BE49-F238E27FC236}">
                <a16:creationId xmlns:a16="http://schemas.microsoft.com/office/drawing/2014/main" id="{1276DEEC-E1BF-3A45-B2D8-797D4CAB650B}"/>
              </a:ext>
            </a:extLst>
          </p:cNvPr>
          <p:cNvSpPr>
            <a:spLocks noGrp="1"/>
          </p:cNvSpPr>
          <p:nvPr>
            <p:ph type="body" sz="quarter" idx="17" hasCustomPrompt="1"/>
          </p:nvPr>
        </p:nvSpPr>
        <p:spPr>
          <a:xfrm>
            <a:off x="16892840" y="5884912"/>
            <a:ext cx="3949676"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
        <p:nvSpPr>
          <p:cNvPr id="36" name="Picture Placeholder 10">
            <a:extLst>
              <a:ext uri="{FF2B5EF4-FFF2-40B4-BE49-F238E27FC236}">
                <a16:creationId xmlns:a16="http://schemas.microsoft.com/office/drawing/2014/main" id="{45E2896B-D418-E649-B1A2-B8AFD56B3D00}"/>
              </a:ext>
            </a:extLst>
          </p:cNvPr>
          <p:cNvSpPr>
            <a:spLocks noGrp="1" noChangeAspect="1"/>
          </p:cNvSpPr>
          <p:nvPr>
            <p:ph type="pic" sz="quarter" idx="18"/>
          </p:nvPr>
        </p:nvSpPr>
        <p:spPr>
          <a:xfrm>
            <a:off x="4047762" y="7576457"/>
            <a:ext cx="2991600" cy="2992423"/>
          </a:xfrm>
          <a:prstGeom prst="ellipse">
            <a:avLst/>
          </a:prstGeom>
          <a:solidFill>
            <a:schemeClr val="bg1"/>
          </a:solidFill>
        </p:spPr>
        <p:txBody>
          <a:bodyPr/>
          <a:lstStyle/>
          <a:p>
            <a:r>
              <a:rPr lang="en-US"/>
              <a:t>Click icon to add picture</a:t>
            </a:r>
            <a:endParaRPr lang="en-GB"/>
          </a:p>
        </p:txBody>
      </p:sp>
      <p:sp>
        <p:nvSpPr>
          <p:cNvPr id="37" name="Text Placeholder 15">
            <a:extLst>
              <a:ext uri="{FF2B5EF4-FFF2-40B4-BE49-F238E27FC236}">
                <a16:creationId xmlns:a16="http://schemas.microsoft.com/office/drawing/2014/main" id="{2D714BAB-700E-8549-9DD9-56025A898558}"/>
              </a:ext>
            </a:extLst>
          </p:cNvPr>
          <p:cNvSpPr>
            <a:spLocks noGrp="1"/>
          </p:cNvSpPr>
          <p:nvPr>
            <p:ph type="body" sz="quarter" idx="19" hasCustomPrompt="1"/>
          </p:nvPr>
        </p:nvSpPr>
        <p:spPr>
          <a:xfrm>
            <a:off x="3568724" y="10732683"/>
            <a:ext cx="3949676"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
        <p:nvSpPr>
          <p:cNvPr id="38" name="Picture Placeholder 10">
            <a:extLst>
              <a:ext uri="{FF2B5EF4-FFF2-40B4-BE49-F238E27FC236}">
                <a16:creationId xmlns:a16="http://schemas.microsoft.com/office/drawing/2014/main" id="{E5AD2FB3-8EBF-C04D-BEBD-76A12EC3B7CA}"/>
              </a:ext>
            </a:extLst>
          </p:cNvPr>
          <p:cNvSpPr>
            <a:spLocks noGrp="1" noChangeAspect="1"/>
          </p:cNvSpPr>
          <p:nvPr>
            <p:ph type="pic" sz="quarter" idx="20"/>
          </p:nvPr>
        </p:nvSpPr>
        <p:spPr>
          <a:xfrm>
            <a:off x="8489133" y="7576457"/>
            <a:ext cx="2991600" cy="2992423"/>
          </a:xfrm>
          <a:prstGeom prst="ellipse">
            <a:avLst/>
          </a:prstGeom>
          <a:solidFill>
            <a:schemeClr val="bg1"/>
          </a:solidFill>
        </p:spPr>
        <p:txBody>
          <a:bodyPr/>
          <a:lstStyle/>
          <a:p>
            <a:r>
              <a:rPr lang="en-US"/>
              <a:t>Click icon to add picture</a:t>
            </a:r>
            <a:endParaRPr lang="en-GB"/>
          </a:p>
        </p:txBody>
      </p:sp>
      <p:sp>
        <p:nvSpPr>
          <p:cNvPr id="39" name="Text Placeholder 15">
            <a:extLst>
              <a:ext uri="{FF2B5EF4-FFF2-40B4-BE49-F238E27FC236}">
                <a16:creationId xmlns:a16="http://schemas.microsoft.com/office/drawing/2014/main" id="{C57A857B-6957-FC4C-988F-9FD82BEA3B35}"/>
              </a:ext>
            </a:extLst>
          </p:cNvPr>
          <p:cNvSpPr>
            <a:spLocks noGrp="1"/>
          </p:cNvSpPr>
          <p:nvPr>
            <p:ph type="body" sz="quarter" idx="21" hasCustomPrompt="1"/>
          </p:nvPr>
        </p:nvSpPr>
        <p:spPr>
          <a:xfrm>
            <a:off x="8010095" y="10732683"/>
            <a:ext cx="3949676"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
        <p:nvSpPr>
          <p:cNvPr id="40" name="Picture Placeholder 10">
            <a:extLst>
              <a:ext uri="{FF2B5EF4-FFF2-40B4-BE49-F238E27FC236}">
                <a16:creationId xmlns:a16="http://schemas.microsoft.com/office/drawing/2014/main" id="{570E8217-C0E0-284F-B3B4-D2FBADCE5FB9}"/>
              </a:ext>
            </a:extLst>
          </p:cNvPr>
          <p:cNvSpPr>
            <a:spLocks noGrp="1" noChangeAspect="1"/>
          </p:cNvSpPr>
          <p:nvPr>
            <p:ph type="pic" sz="quarter" idx="22"/>
          </p:nvPr>
        </p:nvSpPr>
        <p:spPr>
          <a:xfrm>
            <a:off x="12945020" y="7576457"/>
            <a:ext cx="2991600" cy="2992423"/>
          </a:xfrm>
          <a:prstGeom prst="ellipse">
            <a:avLst/>
          </a:prstGeom>
          <a:solidFill>
            <a:schemeClr val="bg1"/>
          </a:solidFill>
        </p:spPr>
        <p:txBody>
          <a:bodyPr/>
          <a:lstStyle/>
          <a:p>
            <a:r>
              <a:rPr lang="en-US"/>
              <a:t>Click icon to add picture</a:t>
            </a:r>
            <a:endParaRPr lang="en-GB"/>
          </a:p>
        </p:txBody>
      </p:sp>
      <p:sp>
        <p:nvSpPr>
          <p:cNvPr id="41" name="Text Placeholder 15">
            <a:extLst>
              <a:ext uri="{FF2B5EF4-FFF2-40B4-BE49-F238E27FC236}">
                <a16:creationId xmlns:a16="http://schemas.microsoft.com/office/drawing/2014/main" id="{BC63A540-2590-6341-BDAD-26078F2FDEC9}"/>
              </a:ext>
            </a:extLst>
          </p:cNvPr>
          <p:cNvSpPr>
            <a:spLocks noGrp="1"/>
          </p:cNvSpPr>
          <p:nvPr>
            <p:ph type="body" sz="quarter" idx="23" hasCustomPrompt="1"/>
          </p:nvPr>
        </p:nvSpPr>
        <p:spPr>
          <a:xfrm>
            <a:off x="12465982" y="10732683"/>
            <a:ext cx="3949676"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
        <p:nvSpPr>
          <p:cNvPr id="42" name="Picture Placeholder 10">
            <a:extLst>
              <a:ext uri="{FF2B5EF4-FFF2-40B4-BE49-F238E27FC236}">
                <a16:creationId xmlns:a16="http://schemas.microsoft.com/office/drawing/2014/main" id="{8A11264D-5CE9-4A48-8348-BC607A4FDD6D}"/>
              </a:ext>
            </a:extLst>
          </p:cNvPr>
          <p:cNvSpPr>
            <a:spLocks noGrp="1" noChangeAspect="1"/>
          </p:cNvSpPr>
          <p:nvPr>
            <p:ph type="pic" sz="quarter" idx="24"/>
          </p:nvPr>
        </p:nvSpPr>
        <p:spPr>
          <a:xfrm>
            <a:off x="17371878" y="7576457"/>
            <a:ext cx="2991600" cy="2992423"/>
          </a:xfrm>
          <a:prstGeom prst="ellipse">
            <a:avLst/>
          </a:prstGeom>
          <a:solidFill>
            <a:schemeClr val="bg1"/>
          </a:solidFill>
        </p:spPr>
        <p:txBody>
          <a:bodyPr/>
          <a:lstStyle/>
          <a:p>
            <a:r>
              <a:rPr lang="en-US"/>
              <a:t>Click icon to add picture</a:t>
            </a:r>
            <a:endParaRPr lang="en-GB"/>
          </a:p>
        </p:txBody>
      </p:sp>
      <p:sp>
        <p:nvSpPr>
          <p:cNvPr id="43" name="Text Placeholder 15">
            <a:extLst>
              <a:ext uri="{FF2B5EF4-FFF2-40B4-BE49-F238E27FC236}">
                <a16:creationId xmlns:a16="http://schemas.microsoft.com/office/drawing/2014/main" id="{B84D7E95-3D86-3E4A-AF84-B810E89D8284}"/>
              </a:ext>
            </a:extLst>
          </p:cNvPr>
          <p:cNvSpPr>
            <a:spLocks noGrp="1"/>
          </p:cNvSpPr>
          <p:nvPr>
            <p:ph type="body" sz="quarter" idx="25" hasCustomPrompt="1"/>
          </p:nvPr>
        </p:nvSpPr>
        <p:spPr>
          <a:xfrm>
            <a:off x="16892840" y="10732683"/>
            <a:ext cx="3949676"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Tree>
    <p:extLst>
      <p:ext uri="{BB962C8B-B14F-4D97-AF65-F5344CB8AC3E}">
        <p14:creationId xmlns:p14="http://schemas.microsoft.com/office/powerpoint/2010/main" val="1260307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e Team - white background">
    <p:bg>
      <p:bgPr>
        <a:solidFill>
          <a:srgbClr val="EBF0F3"/>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11B946-E868-DF4C-BBA0-596BBA38F451}"/>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
        <p:nvSpPr>
          <p:cNvPr id="11" name="Picture Placeholder 10">
            <a:extLst>
              <a:ext uri="{FF2B5EF4-FFF2-40B4-BE49-F238E27FC236}">
                <a16:creationId xmlns:a16="http://schemas.microsoft.com/office/drawing/2014/main" id="{EF462D1D-88CD-1C4A-A860-7F1CEF1FBDC7}"/>
              </a:ext>
            </a:extLst>
          </p:cNvPr>
          <p:cNvSpPr>
            <a:spLocks noGrp="1" noChangeAspect="1"/>
          </p:cNvSpPr>
          <p:nvPr>
            <p:ph type="pic" sz="quarter" idx="10"/>
          </p:nvPr>
        </p:nvSpPr>
        <p:spPr>
          <a:xfrm>
            <a:off x="2481943" y="4368800"/>
            <a:ext cx="3934800" cy="3935883"/>
          </a:xfrm>
          <a:prstGeom prst="ellipse">
            <a:avLst/>
          </a:prstGeom>
          <a:solidFill>
            <a:schemeClr val="bg1"/>
          </a:solidFill>
        </p:spPr>
        <p:txBody>
          <a:bodyPr/>
          <a:lstStyle/>
          <a:p>
            <a:r>
              <a:rPr lang="en-US"/>
              <a:t>Click icon to add picture</a:t>
            </a:r>
            <a:endParaRPr lang="en-GB"/>
          </a:p>
        </p:txBody>
      </p:sp>
      <p:sp>
        <p:nvSpPr>
          <p:cNvPr id="16" name="Text Placeholder 15">
            <a:extLst>
              <a:ext uri="{FF2B5EF4-FFF2-40B4-BE49-F238E27FC236}">
                <a16:creationId xmlns:a16="http://schemas.microsoft.com/office/drawing/2014/main" id="{7485165A-99AF-244C-AAFF-46D7FC68D571}"/>
              </a:ext>
            </a:extLst>
          </p:cNvPr>
          <p:cNvSpPr>
            <a:spLocks noGrp="1"/>
          </p:cNvSpPr>
          <p:nvPr>
            <p:ph type="body" sz="quarter" idx="11" hasCustomPrompt="1"/>
          </p:nvPr>
        </p:nvSpPr>
        <p:spPr>
          <a:xfrm>
            <a:off x="2251143" y="8621712"/>
            <a:ext cx="4396400"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
        <p:nvSpPr>
          <p:cNvPr id="17" name="Picture Placeholder 10">
            <a:extLst>
              <a:ext uri="{FF2B5EF4-FFF2-40B4-BE49-F238E27FC236}">
                <a16:creationId xmlns:a16="http://schemas.microsoft.com/office/drawing/2014/main" id="{1416ACF6-5CDF-974E-85E7-B96628AFBD14}"/>
              </a:ext>
            </a:extLst>
          </p:cNvPr>
          <p:cNvSpPr>
            <a:spLocks noGrp="1" noChangeAspect="1"/>
          </p:cNvSpPr>
          <p:nvPr>
            <p:ph type="pic" sz="quarter" idx="12"/>
          </p:nvPr>
        </p:nvSpPr>
        <p:spPr>
          <a:xfrm>
            <a:off x="7649029" y="4368800"/>
            <a:ext cx="3934800" cy="3935883"/>
          </a:xfrm>
          <a:prstGeom prst="ellipse">
            <a:avLst/>
          </a:prstGeom>
          <a:solidFill>
            <a:schemeClr val="bg1"/>
          </a:solidFill>
        </p:spPr>
        <p:txBody>
          <a:bodyPr/>
          <a:lstStyle/>
          <a:p>
            <a:r>
              <a:rPr lang="en-US"/>
              <a:t>Click icon to add picture</a:t>
            </a:r>
            <a:endParaRPr lang="en-GB"/>
          </a:p>
        </p:txBody>
      </p:sp>
      <p:sp>
        <p:nvSpPr>
          <p:cNvPr id="18" name="Text Placeholder 15">
            <a:extLst>
              <a:ext uri="{FF2B5EF4-FFF2-40B4-BE49-F238E27FC236}">
                <a16:creationId xmlns:a16="http://schemas.microsoft.com/office/drawing/2014/main" id="{A7649D94-A2B7-D049-A923-6F88F9726390}"/>
              </a:ext>
            </a:extLst>
          </p:cNvPr>
          <p:cNvSpPr>
            <a:spLocks noGrp="1"/>
          </p:cNvSpPr>
          <p:nvPr>
            <p:ph type="body" sz="quarter" idx="13" hasCustomPrompt="1"/>
          </p:nvPr>
        </p:nvSpPr>
        <p:spPr>
          <a:xfrm>
            <a:off x="7418229" y="8621712"/>
            <a:ext cx="4396400"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
        <p:nvSpPr>
          <p:cNvPr id="19" name="Picture Placeholder 10">
            <a:extLst>
              <a:ext uri="{FF2B5EF4-FFF2-40B4-BE49-F238E27FC236}">
                <a16:creationId xmlns:a16="http://schemas.microsoft.com/office/drawing/2014/main" id="{756A5CF1-8A13-EE4A-A5E2-E2E428A03FAB}"/>
              </a:ext>
            </a:extLst>
          </p:cNvPr>
          <p:cNvSpPr>
            <a:spLocks noGrp="1" noChangeAspect="1"/>
          </p:cNvSpPr>
          <p:nvPr>
            <p:ph type="pic" sz="quarter" idx="14"/>
          </p:nvPr>
        </p:nvSpPr>
        <p:spPr>
          <a:xfrm>
            <a:off x="12830629" y="4368800"/>
            <a:ext cx="3934800" cy="3935883"/>
          </a:xfrm>
          <a:prstGeom prst="ellipse">
            <a:avLst/>
          </a:prstGeom>
          <a:solidFill>
            <a:schemeClr val="bg1"/>
          </a:solidFill>
        </p:spPr>
        <p:txBody>
          <a:bodyPr/>
          <a:lstStyle/>
          <a:p>
            <a:r>
              <a:rPr lang="en-US"/>
              <a:t>Click icon to add picture</a:t>
            </a:r>
            <a:endParaRPr lang="en-GB"/>
          </a:p>
        </p:txBody>
      </p:sp>
      <p:sp>
        <p:nvSpPr>
          <p:cNvPr id="20" name="Text Placeholder 15">
            <a:extLst>
              <a:ext uri="{FF2B5EF4-FFF2-40B4-BE49-F238E27FC236}">
                <a16:creationId xmlns:a16="http://schemas.microsoft.com/office/drawing/2014/main" id="{CF248639-0720-FB47-9CCA-286E556A0FF0}"/>
              </a:ext>
            </a:extLst>
          </p:cNvPr>
          <p:cNvSpPr>
            <a:spLocks noGrp="1"/>
          </p:cNvSpPr>
          <p:nvPr>
            <p:ph type="body" sz="quarter" idx="15" hasCustomPrompt="1"/>
          </p:nvPr>
        </p:nvSpPr>
        <p:spPr>
          <a:xfrm>
            <a:off x="12599829" y="8621712"/>
            <a:ext cx="4396400"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
        <p:nvSpPr>
          <p:cNvPr id="21" name="Picture Placeholder 10">
            <a:extLst>
              <a:ext uri="{FF2B5EF4-FFF2-40B4-BE49-F238E27FC236}">
                <a16:creationId xmlns:a16="http://schemas.microsoft.com/office/drawing/2014/main" id="{0D827C01-01C2-BC4D-AB37-EDE1FEE0F967}"/>
              </a:ext>
            </a:extLst>
          </p:cNvPr>
          <p:cNvSpPr>
            <a:spLocks noGrp="1" noChangeAspect="1"/>
          </p:cNvSpPr>
          <p:nvPr>
            <p:ph type="pic" sz="quarter" idx="16"/>
          </p:nvPr>
        </p:nvSpPr>
        <p:spPr>
          <a:xfrm>
            <a:off x="18012229" y="4368800"/>
            <a:ext cx="3934800" cy="3935883"/>
          </a:xfrm>
          <a:prstGeom prst="ellipse">
            <a:avLst/>
          </a:prstGeom>
          <a:solidFill>
            <a:schemeClr val="bg1"/>
          </a:solidFill>
        </p:spPr>
        <p:txBody>
          <a:bodyPr/>
          <a:lstStyle/>
          <a:p>
            <a:r>
              <a:rPr lang="en-US"/>
              <a:t>Click icon to add picture</a:t>
            </a:r>
            <a:endParaRPr lang="en-GB"/>
          </a:p>
        </p:txBody>
      </p:sp>
      <p:sp>
        <p:nvSpPr>
          <p:cNvPr id="22" name="Text Placeholder 15">
            <a:extLst>
              <a:ext uri="{FF2B5EF4-FFF2-40B4-BE49-F238E27FC236}">
                <a16:creationId xmlns:a16="http://schemas.microsoft.com/office/drawing/2014/main" id="{919DB602-0F38-0A4C-B822-C9AF39E2E4AB}"/>
              </a:ext>
            </a:extLst>
          </p:cNvPr>
          <p:cNvSpPr>
            <a:spLocks noGrp="1"/>
          </p:cNvSpPr>
          <p:nvPr>
            <p:ph type="body" sz="quarter" idx="17" hasCustomPrompt="1"/>
          </p:nvPr>
        </p:nvSpPr>
        <p:spPr>
          <a:xfrm>
            <a:off x="17781429" y="8621712"/>
            <a:ext cx="4396400"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
        <p:nvSpPr>
          <p:cNvPr id="23" name="Date Placeholder 3">
            <a:extLst>
              <a:ext uri="{FF2B5EF4-FFF2-40B4-BE49-F238E27FC236}">
                <a16:creationId xmlns:a16="http://schemas.microsoft.com/office/drawing/2014/main" id="{5B7E20D8-D93D-BE44-ABAF-7286BEBECF2E}"/>
              </a:ext>
            </a:extLst>
          </p:cNvPr>
          <p:cNvSpPr>
            <a:spLocks noGrp="1"/>
          </p:cNvSpPr>
          <p:nvPr>
            <p:ph type="dt" sz="half" idx="2"/>
          </p:nvPr>
        </p:nvSpPr>
        <p:spPr>
          <a:xfrm>
            <a:off x="1553319" y="12732098"/>
            <a:ext cx="5486043" cy="276999"/>
          </a:xfrm>
          <a:prstGeom prst="rect">
            <a:avLst/>
          </a:prstGeom>
        </p:spPr>
        <p:txBody>
          <a:bodyPr vert="horz" lIns="0" tIns="0" rIns="0" bIns="0" rtlCol="0" anchor="ctr">
            <a:spAutoFit/>
          </a:bodyPr>
          <a:lstStyle>
            <a:lvl1pPr algn="l">
              <a:lnSpc>
                <a:spcPct val="100000"/>
              </a:lnSpc>
              <a:defRPr sz="1800" b="0" i="0" spc="30" baseline="0">
                <a:solidFill>
                  <a:schemeClr val="tx1"/>
                </a:solidFill>
                <a:latin typeface="Calibri Light" panose="020F0302020204030204" pitchFamily="34" charset="0"/>
                <a:cs typeface="Calibri Light" panose="020F0302020204030204" pitchFamily="34" charset="0"/>
              </a:defRPr>
            </a:lvl1pPr>
          </a:lstStyle>
          <a:p>
            <a:r>
              <a:rPr lang="en-US"/>
              <a:t>September 2021</a:t>
            </a:r>
            <a:endParaRPr lang="en-GB" dirty="0"/>
          </a:p>
        </p:txBody>
      </p:sp>
      <p:sp>
        <p:nvSpPr>
          <p:cNvPr id="24" name="Slide Number Placeholder 5">
            <a:extLst>
              <a:ext uri="{FF2B5EF4-FFF2-40B4-BE49-F238E27FC236}">
                <a16:creationId xmlns:a16="http://schemas.microsoft.com/office/drawing/2014/main" id="{601FB252-0B38-B845-A542-F117146A8604}"/>
              </a:ext>
            </a:extLst>
          </p:cNvPr>
          <p:cNvSpPr>
            <a:spLocks noGrp="1"/>
          </p:cNvSpPr>
          <p:nvPr>
            <p:ph type="sldNum" sz="quarter" idx="4"/>
          </p:nvPr>
        </p:nvSpPr>
        <p:spPr>
          <a:xfrm>
            <a:off x="557684" y="12733754"/>
            <a:ext cx="698138" cy="276999"/>
          </a:xfrm>
          <a:prstGeom prst="rect">
            <a:avLst/>
          </a:prstGeom>
        </p:spPr>
        <p:txBody>
          <a:bodyPr vert="horz" wrap="square" lIns="0" tIns="0" rIns="0" bIns="0" rtlCol="0" anchor="ctr">
            <a:spAutoFit/>
          </a:bodyPr>
          <a:lstStyle>
            <a:lvl1pPr algn="r">
              <a:lnSpc>
                <a:spcPct val="100000"/>
              </a:lnSpc>
              <a:defRPr sz="1800" b="0" i="0">
                <a:solidFill>
                  <a:schemeClr val="tx1"/>
                </a:solidFill>
                <a:latin typeface="Calibri Light" panose="020F0302020204030204" pitchFamily="34" charset="0"/>
                <a:cs typeface="Calibri Light" panose="020F0302020204030204" pitchFamily="34" charset="0"/>
              </a:defRPr>
            </a:lvl1pPr>
          </a:lstStyle>
          <a:p>
            <a:fld id="{91D568E7-61F5-D04E-995D-81EF41C01A2A}" type="slidenum">
              <a:rPr lang="en-GB" smtClean="0"/>
              <a:pPr/>
              <a:t>‹#›</a:t>
            </a:fld>
            <a:endParaRPr lang="en-GB" dirty="0"/>
          </a:p>
        </p:txBody>
      </p:sp>
    </p:spTree>
    <p:extLst>
      <p:ext uri="{BB962C8B-B14F-4D97-AF65-F5344CB8AC3E}">
        <p14:creationId xmlns:p14="http://schemas.microsoft.com/office/powerpoint/2010/main" val="5892261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e Team 2 - white backgroun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11B946-E868-DF4C-BBA0-596BBA38F451}"/>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
        <p:nvSpPr>
          <p:cNvPr id="11" name="Picture Placeholder 10">
            <a:extLst>
              <a:ext uri="{FF2B5EF4-FFF2-40B4-BE49-F238E27FC236}">
                <a16:creationId xmlns:a16="http://schemas.microsoft.com/office/drawing/2014/main" id="{EF462D1D-88CD-1C4A-A860-7F1CEF1FBDC7}"/>
              </a:ext>
            </a:extLst>
          </p:cNvPr>
          <p:cNvSpPr>
            <a:spLocks noGrp="1" noChangeAspect="1"/>
          </p:cNvSpPr>
          <p:nvPr>
            <p:ph type="pic" sz="quarter" idx="10"/>
          </p:nvPr>
        </p:nvSpPr>
        <p:spPr>
          <a:xfrm>
            <a:off x="6241143" y="2728686"/>
            <a:ext cx="2991600" cy="2992423"/>
          </a:xfrm>
          <a:prstGeom prst="ellipse">
            <a:avLst/>
          </a:prstGeom>
          <a:solidFill>
            <a:schemeClr val="bg1"/>
          </a:solidFill>
        </p:spPr>
        <p:txBody>
          <a:bodyPr/>
          <a:lstStyle/>
          <a:p>
            <a:r>
              <a:rPr lang="en-US"/>
              <a:t>Click icon to add picture</a:t>
            </a:r>
            <a:endParaRPr lang="en-GB"/>
          </a:p>
        </p:txBody>
      </p:sp>
      <p:sp>
        <p:nvSpPr>
          <p:cNvPr id="16" name="Text Placeholder 15">
            <a:extLst>
              <a:ext uri="{FF2B5EF4-FFF2-40B4-BE49-F238E27FC236}">
                <a16:creationId xmlns:a16="http://schemas.microsoft.com/office/drawing/2014/main" id="{7485165A-99AF-244C-AAFF-46D7FC68D571}"/>
              </a:ext>
            </a:extLst>
          </p:cNvPr>
          <p:cNvSpPr>
            <a:spLocks noGrp="1"/>
          </p:cNvSpPr>
          <p:nvPr>
            <p:ph type="body" sz="quarter" idx="11" hasCustomPrompt="1"/>
          </p:nvPr>
        </p:nvSpPr>
        <p:spPr>
          <a:xfrm>
            <a:off x="5778343" y="5884912"/>
            <a:ext cx="3917200"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
        <p:nvSpPr>
          <p:cNvPr id="23" name="Picture Placeholder 10">
            <a:extLst>
              <a:ext uri="{FF2B5EF4-FFF2-40B4-BE49-F238E27FC236}">
                <a16:creationId xmlns:a16="http://schemas.microsoft.com/office/drawing/2014/main" id="{66374E19-238F-254C-AE54-9B201922CDC2}"/>
              </a:ext>
            </a:extLst>
          </p:cNvPr>
          <p:cNvSpPr>
            <a:spLocks noGrp="1" noChangeAspect="1"/>
          </p:cNvSpPr>
          <p:nvPr>
            <p:ph type="pic" sz="quarter" idx="12"/>
          </p:nvPr>
        </p:nvSpPr>
        <p:spPr>
          <a:xfrm>
            <a:off x="10697029" y="2728686"/>
            <a:ext cx="2991600" cy="2992423"/>
          </a:xfrm>
          <a:prstGeom prst="ellipse">
            <a:avLst/>
          </a:prstGeom>
          <a:solidFill>
            <a:schemeClr val="bg1"/>
          </a:solidFill>
        </p:spPr>
        <p:txBody>
          <a:bodyPr/>
          <a:lstStyle/>
          <a:p>
            <a:r>
              <a:rPr lang="en-US"/>
              <a:t>Click icon to add picture</a:t>
            </a:r>
            <a:endParaRPr lang="en-GB"/>
          </a:p>
        </p:txBody>
      </p:sp>
      <p:sp>
        <p:nvSpPr>
          <p:cNvPr id="24" name="Text Placeholder 15">
            <a:extLst>
              <a:ext uri="{FF2B5EF4-FFF2-40B4-BE49-F238E27FC236}">
                <a16:creationId xmlns:a16="http://schemas.microsoft.com/office/drawing/2014/main" id="{EDE10265-734B-6642-A882-95C7E2A83938}"/>
              </a:ext>
            </a:extLst>
          </p:cNvPr>
          <p:cNvSpPr>
            <a:spLocks noGrp="1"/>
          </p:cNvSpPr>
          <p:nvPr>
            <p:ph type="body" sz="quarter" idx="13" hasCustomPrompt="1"/>
          </p:nvPr>
        </p:nvSpPr>
        <p:spPr>
          <a:xfrm>
            <a:off x="10234229" y="5884912"/>
            <a:ext cx="3917200"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
        <p:nvSpPr>
          <p:cNvPr id="25" name="Picture Placeholder 10">
            <a:extLst>
              <a:ext uri="{FF2B5EF4-FFF2-40B4-BE49-F238E27FC236}">
                <a16:creationId xmlns:a16="http://schemas.microsoft.com/office/drawing/2014/main" id="{67A43AC2-79B6-4841-B73F-75413C5336A9}"/>
              </a:ext>
            </a:extLst>
          </p:cNvPr>
          <p:cNvSpPr>
            <a:spLocks noGrp="1" noChangeAspect="1"/>
          </p:cNvSpPr>
          <p:nvPr>
            <p:ph type="pic" sz="quarter" idx="14"/>
          </p:nvPr>
        </p:nvSpPr>
        <p:spPr>
          <a:xfrm>
            <a:off x="15138400" y="2728686"/>
            <a:ext cx="2991600" cy="2992423"/>
          </a:xfrm>
          <a:prstGeom prst="ellipse">
            <a:avLst/>
          </a:prstGeom>
          <a:solidFill>
            <a:schemeClr val="bg1"/>
          </a:solidFill>
        </p:spPr>
        <p:txBody>
          <a:bodyPr/>
          <a:lstStyle/>
          <a:p>
            <a:r>
              <a:rPr lang="en-US"/>
              <a:t>Click icon to add picture</a:t>
            </a:r>
            <a:endParaRPr lang="en-GB"/>
          </a:p>
        </p:txBody>
      </p:sp>
      <p:sp>
        <p:nvSpPr>
          <p:cNvPr id="26" name="Text Placeholder 15">
            <a:extLst>
              <a:ext uri="{FF2B5EF4-FFF2-40B4-BE49-F238E27FC236}">
                <a16:creationId xmlns:a16="http://schemas.microsoft.com/office/drawing/2014/main" id="{FBCAA761-2B63-1445-A241-91296DA13ADF}"/>
              </a:ext>
            </a:extLst>
          </p:cNvPr>
          <p:cNvSpPr>
            <a:spLocks noGrp="1"/>
          </p:cNvSpPr>
          <p:nvPr>
            <p:ph type="body" sz="quarter" idx="15" hasCustomPrompt="1"/>
          </p:nvPr>
        </p:nvSpPr>
        <p:spPr>
          <a:xfrm>
            <a:off x="14675600" y="5884912"/>
            <a:ext cx="3917200"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
        <p:nvSpPr>
          <p:cNvPr id="27" name="Picture Placeholder 10">
            <a:extLst>
              <a:ext uri="{FF2B5EF4-FFF2-40B4-BE49-F238E27FC236}">
                <a16:creationId xmlns:a16="http://schemas.microsoft.com/office/drawing/2014/main" id="{E8169492-DEFE-DA46-9B12-468B0876119E}"/>
              </a:ext>
            </a:extLst>
          </p:cNvPr>
          <p:cNvSpPr>
            <a:spLocks noGrp="1" noChangeAspect="1"/>
          </p:cNvSpPr>
          <p:nvPr>
            <p:ph type="pic" sz="quarter" idx="16"/>
          </p:nvPr>
        </p:nvSpPr>
        <p:spPr>
          <a:xfrm>
            <a:off x="6241143" y="7590972"/>
            <a:ext cx="2991600" cy="2992423"/>
          </a:xfrm>
          <a:prstGeom prst="ellipse">
            <a:avLst/>
          </a:prstGeom>
          <a:solidFill>
            <a:schemeClr val="bg1"/>
          </a:solidFill>
        </p:spPr>
        <p:txBody>
          <a:bodyPr/>
          <a:lstStyle/>
          <a:p>
            <a:r>
              <a:rPr lang="en-US"/>
              <a:t>Click icon to add picture</a:t>
            </a:r>
            <a:endParaRPr lang="en-GB"/>
          </a:p>
        </p:txBody>
      </p:sp>
      <p:sp>
        <p:nvSpPr>
          <p:cNvPr id="28" name="Text Placeholder 15">
            <a:extLst>
              <a:ext uri="{FF2B5EF4-FFF2-40B4-BE49-F238E27FC236}">
                <a16:creationId xmlns:a16="http://schemas.microsoft.com/office/drawing/2014/main" id="{E4CCE294-3A82-1442-AE06-6811AF903BE7}"/>
              </a:ext>
            </a:extLst>
          </p:cNvPr>
          <p:cNvSpPr>
            <a:spLocks noGrp="1"/>
          </p:cNvSpPr>
          <p:nvPr>
            <p:ph type="body" sz="quarter" idx="17" hasCustomPrompt="1"/>
          </p:nvPr>
        </p:nvSpPr>
        <p:spPr>
          <a:xfrm>
            <a:off x="5778343" y="10747198"/>
            <a:ext cx="3917200"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
        <p:nvSpPr>
          <p:cNvPr id="29" name="Picture Placeholder 10">
            <a:extLst>
              <a:ext uri="{FF2B5EF4-FFF2-40B4-BE49-F238E27FC236}">
                <a16:creationId xmlns:a16="http://schemas.microsoft.com/office/drawing/2014/main" id="{6924D1A5-C9F4-6645-807C-2601C5BD4B09}"/>
              </a:ext>
            </a:extLst>
          </p:cNvPr>
          <p:cNvSpPr>
            <a:spLocks noGrp="1" noChangeAspect="1"/>
          </p:cNvSpPr>
          <p:nvPr>
            <p:ph type="pic" sz="quarter" idx="18"/>
          </p:nvPr>
        </p:nvSpPr>
        <p:spPr>
          <a:xfrm>
            <a:off x="10697029" y="7590972"/>
            <a:ext cx="2991600" cy="2992423"/>
          </a:xfrm>
          <a:prstGeom prst="ellipse">
            <a:avLst/>
          </a:prstGeom>
          <a:solidFill>
            <a:schemeClr val="bg1"/>
          </a:solidFill>
        </p:spPr>
        <p:txBody>
          <a:bodyPr/>
          <a:lstStyle/>
          <a:p>
            <a:r>
              <a:rPr lang="en-US"/>
              <a:t>Click icon to add picture</a:t>
            </a:r>
            <a:endParaRPr lang="en-GB"/>
          </a:p>
        </p:txBody>
      </p:sp>
      <p:sp>
        <p:nvSpPr>
          <p:cNvPr id="30" name="Text Placeholder 15">
            <a:extLst>
              <a:ext uri="{FF2B5EF4-FFF2-40B4-BE49-F238E27FC236}">
                <a16:creationId xmlns:a16="http://schemas.microsoft.com/office/drawing/2014/main" id="{6D1DC05D-EB3C-4347-927F-4BDEF0DCAFC2}"/>
              </a:ext>
            </a:extLst>
          </p:cNvPr>
          <p:cNvSpPr>
            <a:spLocks noGrp="1"/>
          </p:cNvSpPr>
          <p:nvPr>
            <p:ph type="body" sz="quarter" idx="19" hasCustomPrompt="1"/>
          </p:nvPr>
        </p:nvSpPr>
        <p:spPr>
          <a:xfrm>
            <a:off x="10234229" y="10747198"/>
            <a:ext cx="3917200"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
        <p:nvSpPr>
          <p:cNvPr id="31" name="Picture Placeholder 10">
            <a:extLst>
              <a:ext uri="{FF2B5EF4-FFF2-40B4-BE49-F238E27FC236}">
                <a16:creationId xmlns:a16="http://schemas.microsoft.com/office/drawing/2014/main" id="{30AEF7FB-522F-FD49-806C-7F9EA68129FE}"/>
              </a:ext>
            </a:extLst>
          </p:cNvPr>
          <p:cNvSpPr>
            <a:spLocks noGrp="1" noChangeAspect="1"/>
          </p:cNvSpPr>
          <p:nvPr>
            <p:ph type="pic" sz="quarter" idx="20"/>
          </p:nvPr>
        </p:nvSpPr>
        <p:spPr>
          <a:xfrm>
            <a:off x="15138400" y="7590972"/>
            <a:ext cx="2991600" cy="2992423"/>
          </a:xfrm>
          <a:prstGeom prst="ellipse">
            <a:avLst/>
          </a:prstGeom>
          <a:solidFill>
            <a:schemeClr val="bg1"/>
          </a:solidFill>
        </p:spPr>
        <p:txBody>
          <a:bodyPr/>
          <a:lstStyle/>
          <a:p>
            <a:r>
              <a:rPr lang="en-US"/>
              <a:t>Click icon to add picture</a:t>
            </a:r>
            <a:endParaRPr lang="en-GB"/>
          </a:p>
        </p:txBody>
      </p:sp>
      <p:sp>
        <p:nvSpPr>
          <p:cNvPr id="32" name="Text Placeholder 15">
            <a:extLst>
              <a:ext uri="{FF2B5EF4-FFF2-40B4-BE49-F238E27FC236}">
                <a16:creationId xmlns:a16="http://schemas.microsoft.com/office/drawing/2014/main" id="{9FD1D050-A79B-E146-A353-A836D94A1D72}"/>
              </a:ext>
            </a:extLst>
          </p:cNvPr>
          <p:cNvSpPr>
            <a:spLocks noGrp="1"/>
          </p:cNvSpPr>
          <p:nvPr>
            <p:ph type="body" sz="quarter" idx="21" hasCustomPrompt="1"/>
          </p:nvPr>
        </p:nvSpPr>
        <p:spPr>
          <a:xfrm>
            <a:off x="14675600" y="10747198"/>
            <a:ext cx="3917200"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
        <p:nvSpPr>
          <p:cNvPr id="20" name="Date Placeholder 3">
            <a:extLst>
              <a:ext uri="{FF2B5EF4-FFF2-40B4-BE49-F238E27FC236}">
                <a16:creationId xmlns:a16="http://schemas.microsoft.com/office/drawing/2014/main" id="{EEF67ED4-C1F0-AF42-9913-41AA62FD4975}"/>
              </a:ext>
            </a:extLst>
          </p:cNvPr>
          <p:cNvSpPr>
            <a:spLocks noGrp="1"/>
          </p:cNvSpPr>
          <p:nvPr>
            <p:ph type="dt" sz="half" idx="2"/>
          </p:nvPr>
        </p:nvSpPr>
        <p:spPr>
          <a:xfrm>
            <a:off x="1553319" y="12732098"/>
            <a:ext cx="5486043" cy="276999"/>
          </a:xfrm>
          <a:prstGeom prst="rect">
            <a:avLst/>
          </a:prstGeom>
        </p:spPr>
        <p:txBody>
          <a:bodyPr vert="horz" lIns="0" tIns="0" rIns="0" bIns="0" rtlCol="0" anchor="ctr">
            <a:spAutoFit/>
          </a:bodyPr>
          <a:lstStyle>
            <a:lvl1pPr algn="l">
              <a:lnSpc>
                <a:spcPct val="100000"/>
              </a:lnSpc>
              <a:defRPr sz="1800" b="0" i="0" spc="30" baseline="0">
                <a:solidFill>
                  <a:schemeClr val="tx1"/>
                </a:solidFill>
                <a:latin typeface="Calibri Light" panose="020F0302020204030204" pitchFamily="34" charset="0"/>
                <a:cs typeface="Calibri Light" panose="020F0302020204030204" pitchFamily="34" charset="0"/>
              </a:defRPr>
            </a:lvl1pPr>
          </a:lstStyle>
          <a:p>
            <a:r>
              <a:rPr lang="en-US"/>
              <a:t>September 2021</a:t>
            </a:r>
            <a:endParaRPr lang="en-GB" dirty="0"/>
          </a:p>
        </p:txBody>
      </p:sp>
      <p:sp>
        <p:nvSpPr>
          <p:cNvPr id="21" name="Slide Number Placeholder 5">
            <a:extLst>
              <a:ext uri="{FF2B5EF4-FFF2-40B4-BE49-F238E27FC236}">
                <a16:creationId xmlns:a16="http://schemas.microsoft.com/office/drawing/2014/main" id="{6D981F56-7754-9747-8A44-C1A753AA56D6}"/>
              </a:ext>
            </a:extLst>
          </p:cNvPr>
          <p:cNvSpPr>
            <a:spLocks noGrp="1"/>
          </p:cNvSpPr>
          <p:nvPr>
            <p:ph type="sldNum" sz="quarter" idx="4"/>
          </p:nvPr>
        </p:nvSpPr>
        <p:spPr>
          <a:xfrm>
            <a:off x="557684" y="12733754"/>
            <a:ext cx="698138" cy="276999"/>
          </a:xfrm>
          <a:prstGeom prst="rect">
            <a:avLst/>
          </a:prstGeom>
        </p:spPr>
        <p:txBody>
          <a:bodyPr vert="horz" wrap="square" lIns="0" tIns="0" rIns="0" bIns="0" rtlCol="0" anchor="ctr">
            <a:spAutoFit/>
          </a:bodyPr>
          <a:lstStyle>
            <a:lvl1pPr algn="r">
              <a:lnSpc>
                <a:spcPct val="100000"/>
              </a:lnSpc>
              <a:defRPr sz="1800" b="0" i="0">
                <a:solidFill>
                  <a:schemeClr val="tx1"/>
                </a:solidFill>
                <a:latin typeface="Calibri Light" panose="020F0302020204030204" pitchFamily="34" charset="0"/>
                <a:cs typeface="Calibri Light" panose="020F0302020204030204" pitchFamily="34" charset="0"/>
              </a:defRPr>
            </a:lvl1pPr>
          </a:lstStyle>
          <a:p>
            <a:fld id="{91D568E7-61F5-D04E-995D-81EF41C01A2A}" type="slidenum">
              <a:rPr lang="en-GB" smtClean="0"/>
              <a:pPr/>
              <a:t>‹#›</a:t>
            </a:fld>
            <a:endParaRPr lang="en-GB" dirty="0"/>
          </a:p>
        </p:txBody>
      </p:sp>
    </p:spTree>
    <p:extLst>
      <p:ext uri="{BB962C8B-B14F-4D97-AF65-F5344CB8AC3E}">
        <p14:creationId xmlns:p14="http://schemas.microsoft.com/office/powerpoint/2010/main" val="8655636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e Team 3 - white backgroun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11B946-E868-DF4C-BBA0-596BBA38F451}"/>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
        <p:nvSpPr>
          <p:cNvPr id="20" name="Date Placeholder 3">
            <a:extLst>
              <a:ext uri="{FF2B5EF4-FFF2-40B4-BE49-F238E27FC236}">
                <a16:creationId xmlns:a16="http://schemas.microsoft.com/office/drawing/2014/main" id="{EEF67ED4-C1F0-AF42-9913-41AA62FD4975}"/>
              </a:ext>
            </a:extLst>
          </p:cNvPr>
          <p:cNvSpPr>
            <a:spLocks noGrp="1"/>
          </p:cNvSpPr>
          <p:nvPr>
            <p:ph type="dt" sz="half" idx="2"/>
          </p:nvPr>
        </p:nvSpPr>
        <p:spPr>
          <a:xfrm>
            <a:off x="1553319" y="12732098"/>
            <a:ext cx="5486043" cy="276999"/>
          </a:xfrm>
          <a:prstGeom prst="rect">
            <a:avLst/>
          </a:prstGeom>
        </p:spPr>
        <p:txBody>
          <a:bodyPr vert="horz" lIns="0" tIns="0" rIns="0" bIns="0" rtlCol="0" anchor="ctr">
            <a:spAutoFit/>
          </a:bodyPr>
          <a:lstStyle>
            <a:lvl1pPr algn="l">
              <a:lnSpc>
                <a:spcPct val="100000"/>
              </a:lnSpc>
              <a:defRPr sz="1800" b="0" i="0" spc="30" baseline="0">
                <a:solidFill>
                  <a:schemeClr val="tx1"/>
                </a:solidFill>
                <a:latin typeface="Calibri Light" panose="020F0302020204030204" pitchFamily="34" charset="0"/>
                <a:cs typeface="Calibri Light" panose="020F0302020204030204" pitchFamily="34" charset="0"/>
              </a:defRPr>
            </a:lvl1pPr>
          </a:lstStyle>
          <a:p>
            <a:r>
              <a:rPr lang="en-US"/>
              <a:t>September 2021</a:t>
            </a:r>
            <a:endParaRPr lang="en-GB" dirty="0"/>
          </a:p>
        </p:txBody>
      </p:sp>
      <p:sp>
        <p:nvSpPr>
          <p:cNvPr id="21" name="Slide Number Placeholder 5">
            <a:extLst>
              <a:ext uri="{FF2B5EF4-FFF2-40B4-BE49-F238E27FC236}">
                <a16:creationId xmlns:a16="http://schemas.microsoft.com/office/drawing/2014/main" id="{6D981F56-7754-9747-8A44-C1A753AA56D6}"/>
              </a:ext>
            </a:extLst>
          </p:cNvPr>
          <p:cNvSpPr>
            <a:spLocks noGrp="1"/>
          </p:cNvSpPr>
          <p:nvPr>
            <p:ph type="sldNum" sz="quarter" idx="4"/>
          </p:nvPr>
        </p:nvSpPr>
        <p:spPr>
          <a:xfrm>
            <a:off x="557684" y="12733754"/>
            <a:ext cx="698138" cy="276999"/>
          </a:xfrm>
          <a:prstGeom prst="rect">
            <a:avLst/>
          </a:prstGeom>
        </p:spPr>
        <p:txBody>
          <a:bodyPr vert="horz" wrap="square" lIns="0" tIns="0" rIns="0" bIns="0" rtlCol="0" anchor="ctr">
            <a:spAutoFit/>
          </a:bodyPr>
          <a:lstStyle>
            <a:lvl1pPr algn="r">
              <a:lnSpc>
                <a:spcPct val="100000"/>
              </a:lnSpc>
              <a:defRPr sz="1800" b="0" i="0">
                <a:solidFill>
                  <a:schemeClr val="tx1"/>
                </a:solidFill>
                <a:latin typeface="Calibri Light" panose="020F0302020204030204" pitchFamily="34" charset="0"/>
                <a:cs typeface="Calibri Light" panose="020F0302020204030204" pitchFamily="34" charset="0"/>
              </a:defRPr>
            </a:lvl1pPr>
          </a:lstStyle>
          <a:p>
            <a:fld id="{91D568E7-61F5-D04E-995D-81EF41C01A2A}" type="slidenum">
              <a:rPr lang="en-GB" smtClean="0"/>
              <a:pPr/>
              <a:t>‹#›</a:t>
            </a:fld>
            <a:endParaRPr lang="en-GB" dirty="0"/>
          </a:p>
        </p:txBody>
      </p:sp>
      <p:sp>
        <p:nvSpPr>
          <p:cNvPr id="17" name="Picture Placeholder 10">
            <a:extLst>
              <a:ext uri="{FF2B5EF4-FFF2-40B4-BE49-F238E27FC236}">
                <a16:creationId xmlns:a16="http://schemas.microsoft.com/office/drawing/2014/main" id="{CEC21BC5-6668-A348-B3DA-E9ED2BE46FBF}"/>
              </a:ext>
            </a:extLst>
          </p:cNvPr>
          <p:cNvSpPr>
            <a:spLocks noGrp="1" noChangeAspect="1"/>
          </p:cNvSpPr>
          <p:nvPr>
            <p:ph type="pic" sz="quarter" idx="10"/>
          </p:nvPr>
        </p:nvSpPr>
        <p:spPr>
          <a:xfrm>
            <a:off x="4047762" y="2728686"/>
            <a:ext cx="2991600" cy="2992423"/>
          </a:xfrm>
          <a:prstGeom prst="ellipse">
            <a:avLst/>
          </a:prstGeom>
          <a:solidFill>
            <a:schemeClr val="bg1"/>
          </a:solidFill>
        </p:spPr>
        <p:txBody>
          <a:bodyPr/>
          <a:lstStyle/>
          <a:p>
            <a:r>
              <a:rPr lang="en-US"/>
              <a:t>Click icon to add picture</a:t>
            </a:r>
            <a:endParaRPr lang="en-GB"/>
          </a:p>
        </p:txBody>
      </p:sp>
      <p:sp>
        <p:nvSpPr>
          <p:cNvPr id="18" name="Text Placeholder 15">
            <a:extLst>
              <a:ext uri="{FF2B5EF4-FFF2-40B4-BE49-F238E27FC236}">
                <a16:creationId xmlns:a16="http://schemas.microsoft.com/office/drawing/2014/main" id="{AFC323FE-1CF6-1140-875A-FE8135C4FC58}"/>
              </a:ext>
            </a:extLst>
          </p:cNvPr>
          <p:cNvSpPr>
            <a:spLocks noGrp="1"/>
          </p:cNvSpPr>
          <p:nvPr>
            <p:ph type="body" sz="quarter" idx="11" hasCustomPrompt="1"/>
          </p:nvPr>
        </p:nvSpPr>
        <p:spPr>
          <a:xfrm>
            <a:off x="3568724" y="5884912"/>
            <a:ext cx="3949676"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
        <p:nvSpPr>
          <p:cNvPr id="19" name="Picture Placeholder 10">
            <a:extLst>
              <a:ext uri="{FF2B5EF4-FFF2-40B4-BE49-F238E27FC236}">
                <a16:creationId xmlns:a16="http://schemas.microsoft.com/office/drawing/2014/main" id="{9A7057EC-DFEE-5A42-9E35-05AD20B2DC9C}"/>
              </a:ext>
            </a:extLst>
          </p:cNvPr>
          <p:cNvSpPr>
            <a:spLocks noGrp="1" noChangeAspect="1"/>
          </p:cNvSpPr>
          <p:nvPr>
            <p:ph type="pic" sz="quarter" idx="12"/>
          </p:nvPr>
        </p:nvSpPr>
        <p:spPr>
          <a:xfrm>
            <a:off x="8489133" y="2728686"/>
            <a:ext cx="2991600" cy="2992423"/>
          </a:xfrm>
          <a:prstGeom prst="ellipse">
            <a:avLst/>
          </a:prstGeom>
          <a:solidFill>
            <a:schemeClr val="bg1"/>
          </a:solidFill>
        </p:spPr>
        <p:txBody>
          <a:bodyPr/>
          <a:lstStyle/>
          <a:p>
            <a:r>
              <a:rPr lang="en-US"/>
              <a:t>Click icon to add picture</a:t>
            </a:r>
            <a:endParaRPr lang="en-GB"/>
          </a:p>
        </p:txBody>
      </p:sp>
      <p:sp>
        <p:nvSpPr>
          <p:cNvPr id="22" name="Text Placeholder 15">
            <a:extLst>
              <a:ext uri="{FF2B5EF4-FFF2-40B4-BE49-F238E27FC236}">
                <a16:creationId xmlns:a16="http://schemas.microsoft.com/office/drawing/2014/main" id="{1A792E71-BA1B-5542-BE6F-65800D57435D}"/>
              </a:ext>
            </a:extLst>
          </p:cNvPr>
          <p:cNvSpPr>
            <a:spLocks noGrp="1"/>
          </p:cNvSpPr>
          <p:nvPr>
            <p:ph type="body" sz="quarter" idx="13" hasCustomPrompt="1"/>
          </p:nvPr>
        </p:nvSpPr>
        <p:spPr>
          <a:xfrm>
            <a:off x="8010095" y="5884912"/>
            <a:ext cx="3949676"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
        <p:nvSpPr>
          <p:cNvPr id="33" name="Picture Placeholder 10">
            <a:extLst>
              <a:ext uri="{FF2B5EF4-FFF2-40B4-BE49-F238E27FC236}">
                <a16:creationId xmlns:a16="http://schemas.microsoft.com/office/drawing/2014/main" id="{1D0BC707-58C7-AF43-A90C-E686C92248AF}"/>
              </a:ext>
            </a:extLst>
          </p:cNvPr>
          <p:cNvSpPr>
            <a:spLocks noGrp="1" noChangeAspect="1"/>
          </p:cNvSpPr>
          <p:nvPr>
            <p:ph type="pic" sz="quarter" idx="14"/>
          </p:nvPr>
        </p:nvSpPr>
        <p:spPr>
          <a:xfrm>
            <a:off x="12945020" y="2728686"/>
            <a:ext cx="2991600" cy="2992423"/>
          </a:xfrm>
          <a:prstGeom prst="ellipse">
            <a:avLst/>
          </a:prstGeom>
          <a:solidFill>
            <a:schemeClr val="bg1"/>
          </a:solidFill>
        </p:spPr>
        <p:txBody>
          <a:bodyPr/>
          <a:lstStyle/>
          <a:p>
            <a:r>
              <a:rPr lang="en-US"/>
              <a:t>Click icon to add picture</a:t>
            </a:r>
            <a:endParaRPr lang="en-GB"/>
          </a:p>
        </p:txBody>
      </p:sp>
      <p:sp>
        <p:nvSpPr>
          <p:cNvPr id="34" name="Text Placeholder 15">
            <a:extLst>
              <a:ext uri="{FF2B5EF4-FFF2-40B4-BE49-F238E27FC236}">
                <a16:creationId xmlns:a16="http://schemas.microsoft.com/office/drawing/2014/main" id="{7E8802AE-F493-EA45-8E61-EA872D92E28D}"/>
              </a:ext>
            </a:extLst>
          </p:cNvPr>
          <p:cNvSpPr>
            <a:spLocks noGrp="1"/>
          </p:cNvSpPr>
          <p:nvPr>
            <p:ph type="body" sz="quarter" idx="15" hasCustomPrompt="1"/>
          </p:nvPr>
        </p:nvSpPr>
        <p:spPr>
          <a:xfrm>
            <a:off x="12465982" y="5884912"/>
            <a:ext cx="3949676"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
        <p:nvSpPr>
          <p:cNvPr id="35" name="Picture Placeholder 10">
            <a:extLst>
              <a:ext uri="{FF2B5EF4-FFF2-40B4-BE49-F238E27FC236}">
                <a16:creationId xmlns:a16="http://schemas.microsoft.com/office/drawing/2014/main" id="{34E84165-68DF-5243-AF4E-444A3A949B6D}"/>
              </a:ext>
            </a:extLst>
          </p:cNvPr>
          <p:cNvSpPr>
            <a:spLocks noGrp="1" noChangeAspect="1"/>
          </p:cNvSpPr>
          <p:nvPr>
            <p:ph type="pic" sz="quarter" idx="16"/>
          </p:nvPr>
        </p:nvSpPr>
        <p:spPr>
          <a:xfrm>
            <a:off x="17371878" y="2728686"/>
            <a:ext cx="2991600" cy="2992423"/>
          </a:xfrm>
          <a:prstGeom prst="ellipse">
            <a:avLst/>
          </a:prstGeom>
          <a:solidFill>
            <a:schemeClr val="bg1"/>
          </a:solidFill>
        </p:spPr>
        <p:txBody>
          <a:bodyPr/>
          <a:lstStyle/>
          <a:p>
            <a:r>
              <a:rPr lang="en-US"/>
              <a:t>Click icon to add picture</a:t>
            </a:r>
            <a:endParaRPr lang="en-GB"/>
          </a:p>
        </p:txBody>
      </p:sp>
      <p:sp>
        <p:nvSpPr>
          <p:cNvPr id="36" name="Text Placeholder 15">
            <a:extLst>
              <a:ext uri="{FF2B5EF4-FFF2-40B4-BE49-F238E27FC236}">
                <a16:creationId xmlns:a16="http://schemas.microsoft.com/office/drawing/2014/main" id="{AC16DB6B-E40B-3F4F-93BD-6D107F5E9803}"/>
              </a:ext>
            </a:extLst>
          </p:cNvPr>
          <p:cNvSpPr>
            <a:spLocks noGrp="1"/>
          </p:cNvSpPr>
          <p:nvPr>
            <p:ph type="body" sz="quarter" idx="17" hasCustomPrompt="1"/>
          </p:nvPr>
        </p:nvSpPr>
        <p:spPr>
          <a:xfrm>
            <a:off x="16892840" y="5884912"/>
            <a:ext cx="3949676"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
        <p:nvSpPr>
          <p:cNvPr id="37" name="Picture Placeholder 10">
            <a:extLst>
              <a:ext uri="{FF2B5EF4-FFF2-40B4-BE49-F238E27FC236}">
                <a16:creationId xmlns:a16="http://schemas.microsoft.com/office/drawing/2014/main" id="{72391193-4051-FE48-835F-5E8D90B35311}"/>
              </a:ext>
            </a:extLst>
          </p:cNvPr>
          <p:cNvSpPr>
            <a:spLocks noGrp="1" noChangeAspect="1"/>
          </p:cNvSpPr>
          <p:nvPr>
            <p:ph type="pic" sz="quarter" idx="18"/>
          </p:nvPr>
        </p:nvSpPr>
        <p:spPr>
          <a:xfrm>
            <a:off x="4047762" y="7576457"/>
            <a:ext cx="2991600" cy="2992423"/>
          </a:xfrm>
          <a:prstGeom prst="ellipse">
            <a:avLst/>
          </a:prstGeom>
          <a:solidFill>
            <a:schemeClr val="bg1"/>
          </a:solidFill>
        </p:spPr>
        <p:txBody>
          <a:bodyPr/>
          <a:lstStyle/>
          <a:p>
            <a:r>
              <a:rPr lang="en-US"/>
              <a:t>Click icon to add picture</a:t>
            </a:r>
            <a:endParaRPr lang="en-GB"/>
          </a:p>
        </p:txBody>
      </p:sp>
      <p:sp>
        <p:nvSpPr>
          <p:cNvPr id="38" name="Text Placeholder 15">
            <a:extLst>
              <a:ext uri="{FF2B5EF4-FFF2-40B4-BE49-F238E27FC236}">
                <a16:creationId xmlns:a16="http://schemas.microsoft.com/office/drawing/2014/main" id="{FCED7D35-C639-3E4D-926A-5E880E197474}"/>
              </a:ext>
            </a:extLst>
          </p:cNvPr>
          <p:cNvSpPr>
            <a:spLocks noGrp="1"/>
          </p:cNvSpPr>
          <p:nvPr>
            <p:ph type="body" sz="quarter" idx="19" hasCustomPrompt="1"/>
          </p:nvPr>
        </p:nvSpPr>
        <p:spPr>
          <a:xfrm>
            <a:off x="3568724" y="10732683"/>
            <a:ext cx="3949676"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
        <p:nvSpPr>
          <p:cNvPr id="39" name="Picture Placeholder 10">
            <a:extLst>
              <a:ext uri="{FF2B5EF4-FFF2-40B4-BE49-F238E27FC236}">
                <a16:creationId xmlns:a16="http://schemas.microsoft.com/office/drawing/2014/main" id="{1F07D5B4-E53D-AD4E-A7D7-FB263F3424F5}"/>
              </a:ext>
            </a:extLst>
          </p:cNvPr>
          <p:cNvSpPr>
            <a:spLocks noGrp="1" noChangeAspect="1"/>
          </p:cNvSpPr>
          <p:nvPr>
            <p:ph type="pic" sz="quarter" idx="20"/>
          </p:nvPr>
        </p:nvSpPr>
        <p:spPr>
          <a:xfrm>
            <a:off x="8489133" y="7576457"/>
            <a:ext cx="2991600" cy="2992423"/>
          </a:xfrm>
          <a:prstGeom prst="ellipse">
            <a:avLst/>
          </a:prstGeom>
          <a:solidFill>
            <a:schemeClr val="bg1"/>
          </a:solidFill>
        </p:spPr>
        <p:txBody>
          <a:bodyPr/>
          <a:lstStyle/>
          <a:p>
            <a:r>
              <a:rPr lang="en-US"/>
              <a:t>Click icon to add picture</a:t>
            </a:r>
            <a:endParaRPr lang="en-GB"/>
          </a:p>
        </p:txBody>
      </p:sp>
      <p:sp>
        <p:nvSpPr>
          <p:cNvPr id="40" name="Text Placeholder 15">
            <a:extLst>
              <a:ext uri="{FF2B5EF4-FFF2-40B4-BE49-F238E27FC236}">
                <a16:creationId xmlns:a16="http://schemas.microsoft.com/office/drawing/2014/main" id="{922D009A-CB10-0D45-B0AB-F58F03005A69}"/>
              </a:ext>
            </a:extLst>
          </p:cNvPr>
          <p:cNvSpPr>
            <a:spLocks noGrp="1"/>
          </p:cNvSpPr>
          <p:nvPr>
            <p:ph type="body" sz="quarter" idx="21" hasCustomPrompt="1"/>
          </p:nvPr>
        </p:nvSpPr>
        <p:spPr>
          <a:xfrm>
            <a:off x="8010095" y="10732683"/>
            <a:ext cx="3949676"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
        <p:nvSpPr>
          <p:cNvPr id="41" name="Picture Placeholder 10">
            <a:extLst>
              <a:ext uri="{FF2B5EF4-FFF2-40B4-BE49-F238E27FC236}">
                <a16:creationId xmlns:a16="http://schemas.microsoft.com/office/drawing/2014/main" id="{D283AD58-DB27-274C-A19B-CD5BEDB9310E}"/>
              </a:ext>
            </a:extLst>
          </p:cNvPr>
          <p:cNvSpPr>
            <a:spLocks noGrp="1" noChangeAspect="1"/>
          </p:cNvSpPr>
          <p:nvPr>
            <p:ph type="pic" sz="quarter" idx="22"/>
          </p:nvPr>
        </p:nvSpPr>
        <p:spPr>
          <a:xfrm>
            <a:off x="12945020" y="7576457"/>
            <a:ext cx="2991600" cy="2992423"/>
          </a:xfrm>
          <a:prstGeom prst="ellipse">
            <a:avLst/>
          </a:prstGeom>
          <a:solidFill>
            <a:schemeClr val="bg1"/>
          </a:solidFill>
        </p:spPr>
        <p:txBody>
          <a:bodyPr/>
          <a:lstStyle/>
          <a:p>
            <a:r>
              <a:rPr lang="en-US"/>
              <a:t>Click icon to add picture</a:t>
            </a:r>
            <a:endParaRPr lang="en-GB"/>
          </a:p>
        </p:txBody>
      </p:sp>
      <p:sp>
        <p:nvSpPr>
          <p:cNvPr id="42" name="Text Placeholder 15">
            <a:extLst>
              <a:ext uri="{FF2B5EF4-FFF2-40B4-BE49-F238E27FC236}">
                <a16:creationId xmlns:a16="http://schemas.microsoft.com/office/drawing/2014/main" id="{2929B484-AA71-6D40-B7B2-D40ACA6F9527}"/>
              </a:ext>
            </a:extLst>
          </p:cNvPr>
          <p:cNvSpPr>
            <a:spLocks noGrp="1"/>
          </p:cNvSpPr>
          <p:nvPr>
            <p:ph type="body" sz="quarter" idx="23" hasCustomPrompt="1"/>
          </p:nvPr>
        </p:nvSpPr>
        <p:spPr>
          <a:xfrm>
            <a:off x="12465982" y="10732683"/>
            <a:ext cx="3949676"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
        <p:nvSpPr>
          <p:cNvPr id="43" name="Picture Placeholder 10">
            <a:extLst>
              <a:ext uri="{FF2B5EF4-FFF2-40B4-BE49-F238E27FC236}">
                <a16:creationId xmlns:a16="http://schemas.microsoft.com/office/drawing/2014/main" id="{C29FFC26-18EB-9B45-8316-C9BC7834A416}"/>
              </a:ext>
            </a:extLst>
          </p:cNvPr>
          <p:cNvSpPr>
            <a:spLocks noGrp="1" noChangeAspect="1"/>
          </p:cNvSpPr>
          <p:nvPr>
            <p:ph type="pic" sz="quarter" idx="24"/>
          </p:nvPr>
        </p:nvSpPr>
        <p:spPr>
          <a:xfrm>
            <a:off x="17371878" y="7576457"/>
            <a:ext cx="2991600" cy="2992423"/>
          </a:xfrm>
          <a:prstGeom prst="ellipse">
            <a:avLst/>
          </a:prstGeom>
          <a:solidFill>
            <a:schemeClr val="bg1"/>
          </a:solidFill>
        </p:spPr>
        <p:txBody>
          <a:bodyPr/>
          <a:lstStyle/>
          <a:p>
            <a:r>
              <a:rPr lang="en-US"/>
              <a:t>Click icon to add picture</a:t>
            </a:r>
            <a:endParaRPr lang="en-GB"/>
          </a:p>
        </p:txBody>
      </p:sp>
      <p:sp>
        <p:nvSpPr>
          <p:cNvPr id="44" name="Text Placeholder 15">
            <a:extLst>
              <a:ext uri="{FF2B5EF4-FFF2-40B4-BE49-F238E27FC236}">
                <a16:creationId xmlns:a16="http://schemas.microsoft.com/office/drawing/2014/main" id="{73D1F320-0279-3545-9AF4-9402D31A6F13}"/>
              </a:ext>
            </a:extLst>
          </p:cNvPr>
          <p:cNvSpPr>
            <a:spLocks noGrp="1"/>
          </p:cNvSpPr>
          <p:nvPr>
            <p:ph type="body" sz="quarter" idx="25" hasCustomPrompt="1"/>
          </p:nvPr>
        </p:nvSpPr>
        <p:spPr>
          <a:xfrm>
            <a:off x="16892840" y="10732683"/>
            <a:ext cx="3949676" cy="1073831"/>
          </a:xfrm>
        </p:spPr>
        <p:txBody>
          <a:bodyPr/>
          <a:lstStyle>
            <a:lvl1pPr algn="ctr">
              <a:lnSpc>
                <a:spcPct val="110000"/>
              </a:lnSpc>
              <a:defRPr sz="3600" b="1">
                <a:solidFill>
                  <a:schemeClr val="tx1"/>
                </a:solidFill>
              </a:defRPr>
            </a:lvl1pPr>
            <a:lvl2pPr marL="375" indent="0" algn="ctr">
              <a:lnSpc>
                <a:spcPct val="110000"/>
              </a:lnSpc>
              <a:buNone/>
              <a:defRPr sz="3200">
                <a:solidFill>
                  <a:schemeClr val="tx1"/>
                </a:solidFill>
              </a:defRPr>
            </a:lvl2pPr>
          </a:lstStyle>
          <a:p>
            <a:pPr lvl="0"/>
            <a:r>
              <a:rPr lang="en-US" dirty="0"/>
              <a:t>Edit Master text styles</a:t>
            </a:r>
          </a:p>
          <a:p>
            <a:pPr lvl="1"/>
            <a:r>
              <a:rPr lang="en-US" dirty="0"/>
              <a:t>Second level</a:t>
            </a:r>
          </a:p>
        </p:txBody>
      </p:sp>
    </p:spTree>
    <p:extLst>
      <p:ext uri="{BB962C8B-B14F-4D97-AF65-F5344CB8AC3E}">
        <p14:creationId xmlns:p14="http://schemas.microsoft.com/office/powerpoint/2010/main" val="13361113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ase Study">
    <p:bg>
      <p:bgPr>
        <a:solidFill>
          <a:srgbClr val="EBF0F3"/>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07270CDF-8EEF-1147-B8CA-E617995502A0}"/>
              </a:ext>
            </a:extLst>
          </p:cNvPr>
          <p:cNvSpPr/>
          <p:nvPr userDrawn="1"/>
        </p:nvSpPr>
        <p:spPr>
          <a:xfrm>
            <a:off x="12177485" y="0"/>
            <a:ext cx="12204928" cy="13716000"/>
          </a:xfrm>
          <a:prstGeom prst="rect">
            <a:avLst/>
          </a:prstGeom>
          <a:solidFill>
            <a:srgbClr val="D7E1E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 name="Title 1">
            <a:extLst>
              <a:ext uri="{FF2B5EF4-FFF2-40B4-BE49-F238E27FC236}">
                <a16:creationId xmlns:a16="http://schemas.microsoft.com/office/drawing/2014/main" id="{6F9BC4F3-57E5-934F-AE7B-1B2D14D659AF}"/>
              </a:ext>
            </a:extLst>
          </p:cNvPr>
          <p:cNvSpPr>
            <a:spLocks noGrp="1"/>
          </p:cNvSpPr>
          <p:nvPr>
            <p:ph type="title"/>
          </p:nvPr>
        </p:nvSpPr>
        <p:spPr>
          <a:xfrm>
            <a:off x="1028592" y="768351"/>
            <a:ext cx="10786038" cy="620234"/>
          </a:xfrm>
        </p:spPr>
        <p:txBody>
          <a:bodyPr/>
          <a:lstStyle>
            <a:lvl1pPr>
              <a:defRPr b="0"/>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347BB86C-9758-2F40-931D-FCC9D581B3EF}"/>
              </a:ext>
            </a:extLst>
          </p:cNvPr>
          <p:cNvSpPr>
            <a:spLocks noGrp="1"/>
          </p:cNvSpPr>
          <p:nvPr>
            <p:ph type="dt" sz="half" idx="10"/>
          </p:nvPr>
        </p:nvSpPr>
        <p:spPr>
          <a:xfrm>
            <a:off x="1553319" y="12732098"/>
            <a:ext cx="5486043" cy="276999"/>
          </a:xfrm>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B6771A2C-B0FD-8C47-9F50-8E90B66CE2FB}"/>
              </a:ext>
            </a:extLst>
          </p:cNvPr>
          <p:cNvSpPr>
            <a:spLocks noGrp="1"/>
          </p:cNvSpPr>
          <p:nvPr>
            <p:ph type="sldNum" sz="quarter" idx="11"/>
          </p:nvPr>
        </p:nvSpPr>
        <p:spPr>
          <a:xfrm>
            <a:off x="557684" y="12733754"/>
            <a:ext cx="698138" cy="276999"/>
          </a:xfrm>
        </p:spPr>
        <p:txBody>
          <a:bodyPr/>
          <a:lstStyle/>
          <a:p>
            <a:fld id="{91D568E7-61F5-D04E-995D-81EF41C01A2A}" type="slidenum">
              <a:rPr lang="en-GB" smtClean="0"/>
              <a:pPr/>
              <a:t>‹#›</a:t>
            </a:fld>
            <a:endParaRPr lang="en-GB" dirty="0"/>
          </a:p>
        </p:txBody>
      </p:sp>
      <p:cxnSp>
        <p:nvCxnSpPr>
          <p:cNvPr id="6" name="Straight Connector 5">
            <a:extLst>
              <a:ext uri="{FF2B5EF4-FFF2-40B4-BE49-F238E27FC236}">
                <a16:creationId xmlns:a16="http://schemas.microsoft.com/office/drawing/2014/main" id="{76718657-2DDD-C240-A6FE-884099C13C4A}"/>
              </a:ext>
            </a:extLst>
          </p:cNvPr>
          <p:cNvCxnSpPr>
            <a:cxnSpLocks/>
          </p:cNvCxnSpPr>
          <p:nvPr userDrawn="1"/>
        </p:nvCxnSpPr>
        <p:spPr>
          <a:xfrm>
            <a:off x="1028699" y="2557482"/>
            <a:ext cx="1188028" cy="0"/>
          </a:xfrm>
          <a:prstGeom prst="line">
            <a:avLst/>
          </a:prstGeom>
          <a:ln w="952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A2D47E3A-5513-B44A-A814-29E5F6BAEBBC}"/>
              </a:ext>
            </a:extLst>
          </p:cNvPr>
          <p:cNvSpPr>
            <a:spLocks noGrp="1"/>
          </p:cNvSpPr>
          <p:nvPr>
            <p:ph idx="12" hasCustomPrompt="1"/>
          </p:nvPr>
        </p:nvSpPr>
        <p:spPr>
          <a:xfrm>
            <a:off x="13420162" y="2709633"/>
            <a:ext cx="10049437" cy="8611510"/>
          </a:xfrm>
        </p:spPr>
        <p:txBody>
          <a:bodyPr/>
          <a:lstStyle>
            <a:lvl1pPr>
              <a:lnSpc>
                <a:spcPct val="103000"/>
              </a:lnSpc>
              <a:spcAft>
                <a:spcPts val="600"/>
              </a:spcAft>
              <a:defRPr sz="4200" b="0"/>
            </a:lvl1pPr>
            <a:lvl2pPr marL="375" indent="0">
              <a:lnSpc>
                <a:spcPct val="103000"/>
              </a:lnSpc>
              <a:spcBef>
                <a:spcPts val="600"/>
              </a:spcBef>
              <a:spcAft>
                <a:spcPts val="1600"/>
              </a:spcAft>
              <a:buNone/>
              <a:defRPr sz="5200" b="1"/>
            </a:lvl2pPr>
            <a:lvl3pPr marL="446088" indent="-446088">
              <a:lnSpc>
                <a:spcPct val="103000"/>
              </a:lnSpc>
              <a:buFont typeface="System Font Regular"/>
              <a:buChar char="•"/>
              <a:tabLst/>
              <a:defRPr sz="4200"/>
            </a:lvl3pPr>
            <a:lvl4pPr marL="942975" indent="-496888">
              <a:lnSpc>
                <a:spcPct val="103000"/>
              </a:lnSpc>
              <a:buClrTx/>
              <a:buFont typeface="System Font Regular"/>
              <a:buChar char="–"/>
              <a:tabLst/>
              <a:defRPr sz="4200"/>
            </a:lvl4pPr>
            <a:lvl5pPr marL="1341438" indent="-447675">
              <a:lnSpc>
                <a:spcPct val="103000"/>
              </a:lnSpc>
              <a:buClr>
                <a:schemeClr val="accent1"/>
              </a:buClr>
              <a:buFont typeface="System Font Regular"/>
              <a:buChar char="•"/>
              <a:tabLst/>
              <a:defRPr sz="42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Subtitle 2">
            <a:extLst>
              <a:ext uri="{FF2B5EF4-FFF2-40B4-BE49-F238E27FC236}">
                <a16:creationId xmlns:a16="http://schemas.microsoft.com/office/drawing/2014/main" id="{C7235769-51D8-054E-836E-73CA8166A263}"/>
              </a:ext>
            </a:extLst>
          </p:cNvPr>
          <p:cNvSpPr>
            <a:spLocks noGrp="1"/>
          </p:cNvSpPr>
          <p:nvPr>
            <p:ph type="subTitle" idx="1"/>
          </p:nvPr>
        </p:nvSpPr>
        <p:spPr>
          <a:xfrm>
            <a:off x="1028593" y="1499962"/>
            <a:ext cx="10786038" cy="620170"/>
          </a:xfrm>
        </p:spPr>
        <p:txBody>
          <a:bodyPr wrap="square">
            <a:spAutoFit/>
          </a:bodyPr>
          <a:lstStyle>
            <a:lvl1pPr marL="0" indent="0" algn="l">
              <a:lnSpc>
                <a:spcPct val="74000"/>
              </a:lnSpc>
              <a:buNone/>
              <a:defRPr sz="52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3" name="Picture Placeholder 12">
            <a:extLst>
              <a:ext uri="{FF2B5EF4-FFF2-40B4-BE49-F238E27FC236}">
                <a16:creationId xmlns:a16="http://schemas.microsoft.com/office/drawing/2014/main" id="{BE0C711F-2A7F-FE4C-86E7-04B244792FB8}"/>
              </a:ext>
            </a:extLst>
          </p:cNvPr>
          <p:cNvSpPr>
            <a:spLocks noGrp="1"/>
          </p:cNvSpPr>
          <p:nvPr>
            <p:ph type="pic" sz="quarter" idx="13"/>
          </p:nvPr>
        </p:nvSpPr>
        <p:spPr>
          <a:xfrm>
            <a:off x="0" y="6880225"/>
            <a:ext cx="12177485" cy="6835775"/>
          </a:xfrm>
        </p:spPr>
        <p:txBody>
          <a:bodyPr/>
          <a:lstStyle/>
          <a:p>
            <a:r>
              <a:rPr lang="en-US"/>
              <a:t>Click icon to add picture</a:t>
            </a:r>
            <a:endParaRPr lang="en-GB" dirty="0"/>
          </a:p>
        </p:txBody>
      </p:sp>
      <p:pic>
        <p:nvPicPr>
          <p:cNvPr id="15" name="Picture 10">
            <a:extLst>
              <a:ext uri="{FF2B5EF4-FFF2-40B4-BE49-F238E27FC236}">
                <a16:creationId xmlns:a16="http://schemas.microsoft.com/office/drawing/2014/main" id="{E14F4422-A88A-5842-907D-AE0FA990AC56}"/>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717000" y="12401172"/>
            <a:ext cx="1652400" cy="545912"/>
          </a:xfrm>
          <a:prstGeom prst="rect">
            <a:avLst/>
          </a:prstGeom>
        </p:spPr>
      </p:pic>
      <p:sp>
        <p:nvSpPr>
          <p:cNvPr id="16" name="TextBox 15">
            <a:extLst>
              <a:ext uri="{FF2B5EF4-FFF2-40B4-BE49-F238E27FC236}">
                <a16:creationId xmlns:a16="http://schemas.microsoft.com/office/drawing/2014/main" id="{7B518CC0-2E4E-7042-B791-697070DCEB41}"/>
              </a:ext>
            </a:extLst>
          </p:cNvPr>
          <p:cNvSpPr txBox="1"/>
          <p:nvPr userDrawn="1"/>
        </p:nvSpPr>
        <p:spPr>
          <a:xfrm>
            <a:off x="1291212" y="12731262"/>
            <a:ext cx="221066" cy="276999"/>
          </a:xfrm>
          <a:prstGeom prst="rect">
            <a:avLst/>
          </a:prstGeom>
          <a:noFill/>
        </p:spPr>
        <p:txBody>
          <a:bodyPr wrap="square" lIns="0" tIns="0" rIns="0" bIns="0" rtlCol="0">
            <a:spAutoFit/>
          </a:bodyPr>
          <a:lstStyle/>
          <a:p>
            <a:pPr algn="ctr"/>
            <a:r>
              <a:rPr lang="en-GB" sz="1800" dirty="0">
                <a:solidFill>
                  <a:schemeClr val="tx1"/>
                </a:solidFill>
              </a:rPr>
              <a:t>|</a:t>
            </a:r>
          </a:p>
        </p:txBody>
      </p:sp>
    </p:spTree>
    <p:extLst>
      <p:ext uri="{BB962C8B-B14F-4D97-AF65-F5344CB8AC3E}">
        <p14:creationId xmlns:p14="http://schemas.microsoft.com/office/powerpoint/2010/main" val="2995296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Case studies 3 colum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96CAEA55-5AC4-B34E-BE5C-A47F7E96F3A2}"/>
              </a:ext>
            </a:extLst>
          </p:cNvPr>
          <p:cNvSpPr/>
          <p:nvPr userDrawn="1"/>
        </p:nvSpPr>
        <p:spPr>
          <a:xfrm>
            <a:off x="1030514" y="725714"/>
            <a:ext cx="7024915" cy="10885715"/>
          </a:xfrm>
          <a:prstGeom prst="rect">
            <a:avLst/>
          </a:prstGeom>
          <a:solidFill>
            <a:srgbClr val="D7E1E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 name="Date Placeholder 2">
            <a:extLst>
              <a:ext uri="{FF2B5EF4-FFF2-40B4-BE49-F238E27FC236}">
                <a16:creationId xmlns:a16="http://schemas.microsoft.com/office/drawing/2014/main" id="{177C8848-4706-4B48-8398-94B8B2CCB3E3}"/>
              </a:ext>
            </a:extLst>
          </p:cNvPr>
          <p:cNvSpPr>
            <a:spLocks noGrp="1"/>
          </p:cNvSpPr>
          <p:nvPr>
            <p:ph type="dt" sz="half" idx="10"/>
          </p:nvPr>
        </p:nvSpPr>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BD5FC796-5CAA-B047-A876-C77D9240C78E}"/>
              </a:ext>
            </a:extLst>
          </p:cNvPr>
          <p:cNvSpPr>
            <a:spLocks noGrp="1"/>
          </p:cNvSpPr>
          <p:nvPr>
            <p:ph type="sldNum" sz="quarter" idx="11"/>
          </p:nvPr>
        </p:nvSpPr>
        <p:spPr/>
        <p:txBody>
          <a:bodyPr/>
          <a:lstStyle/>
          <a:p>
            <a:fld id="{91D568E7-61F5-D04E-995D-81EF41C01A2A}" type="slidenum">
              <a:rPr lang="en-GB" smtClean="0"/>
              <a:pPr/>
              <a:t>‹#›</a:t>
            </a:fld>
            <a:endParaRPr lang="en-GB" dirty="0"/>
          </a:p>
        </p:txBody>
      </p:sp>
      <p:pic>
        <p:nvPicPr>
          <p:cNvPr id="6" name="Picture 10">
            <a:extLst>
              <a:ext uri="{FF2B5EF4-FFF2-40B4-BE49-F238E27FC236}">
                <a16:creationId xmlns:a16="http://schemas.microsoft.com/office/drawing/2014/main" id="{E648B0AD-8E55-C345-854E-6A331510D74D}"/>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717000" y="12401172"/>
            <a:ext cx="1652400" cy="545912"/>
          </a:xfrm>
          <a:prstGeom prst="rect">
            <a:avLst/>
          </a:prstGeom>
        </p:spPr>
      </p:pic>
      <p:sp>
        <p:nvSpPr>
          <p:cNvPr id="7" name="TextBox 6">
            <a:extLst>
              <a:ext uri="{FF2B5EF4-FFF2-40B4-BE49-F238E27FC236}">
                <a16:creationId xmlns:a16="http://schemas.microsoft.com/office/drawing/2014/main" id="{B0DFA68B-E396-2145-A1B6-BC0C7FCD5277}"/>
              </a:ext>
            </a:extLst>
          </p:cNvPr>
          <p:cNvSpPr txBox="1"/>
          <p:nvPr userDrawn="1"/>
        </p:nvSpPr>
        <p:spPr>
          <a:xfrm>
            <a:off x="1291212" y="12731262"/>
            <a:ext cx="221066" cy="276999"/>
          </a:xfrm>
          <a:prstGeom prst="rect">
            <a:avLst/>
          </a:prstGeom>
          <a:noFill/>
        </p:spPr>
        <p:txBody>
          <a:bodyPr wrap="square" lIns="0" tIns="0" rIns="0" bIns="0" rtlCol="0">
            <a:spAutoFit/>
          </a:bodyPr>
          <a:lstStyle/>
          <a:p>
            <a:pPr algn="ctr"/>
            <a:r>
              <a:rPr lang="en-GB" sz="1800" dirty="0">
                <a:solidFill>
                  <a:schemeClr val="tx1"/>
                </a:solidFill>
              </a:rPr>
              <a:t>|</a:t>
            </a:r>
          </a:p>
        </p:txBody>
      </p:sp>
      <p:sp>
        <p:nvSpPr>
          <p:cNvPr id="12" name="Content Placeholder 2">
            <a:extLst>
              <a:ext uri="{FF2B5EF4-FFF2-40B4-BE49-F238E27FC236}">
                <a16:creationId xmlns:a16="http://schemas.microsoft.com/office/drawing/2014/main" id="{9FBBAA87-5024-D54B-BDF1-71449A147219}"/>
              </a:ext>
            </a:extLst>
          </p:cNvPr>
          <p:cNvSpPr>
            <a:spLocks noGrp="1"/>
          </p:cNvSpPr>
          <p:nvPr>
            <p:ph idx="1" hasCustomPrompt="1"/>
          </p:nvPr>
        </p:nvSpPr>
        <p:spPr>
          <a:xfrm>
            <a:off x="1344277" y="3638548"/>
            <a:ext cx="6406351" cy="7537452"/>
          </a:xfrm>
        </p:spPr>
        <p:txBody>
          <a:bodyPr/>
          <a:lstStyle>
            <a:lvl1pPr>
              <a:lnSpc>
                <a:spcPct val="100000"/>
              </a:lnSpc>
              <a:spcAft>
                <a:spcPts val="600"/>
              </a:spcAft>
              <a:defRPr sz="3600" b="1"/>
            </a:lvl1pPr>
            <a:lvl2pPr marL="375" indent="0">
              <a:lnSpc>
                <a:spcPct val="100000"/>
              </a:lnSpc>
              <a:buNone/>
              <a:defRPr sz="3600"/>
            </a:lvl2pPr>
            <a:lvl3pPr marL="352800" indent="-352800">
              <a:lnSpc>
                <a:spcPct val="100000"/>
              </a:lnSpc>
              <a:buFont typeface="System Font Regular"/>
              <a:buChar char="•"/>
              <a:defRPr sz="3600"/>
            </a:lvl3pPr>
            <a:lvl4pPr marL="943200" indent="-583200">
              <a:lnSpc>
                <a:spcPct val="100000"/>
              </a:lnSpc>
              <a:buClrTx/>
              <a:buFont typeface="System Font Regular"/>
              <a:buChar char="–"/>
              <a:defRPr sz="3600"/>
            </a:lvl4pPr>
            <a:lvl5pPr marL="1292400" indent="-370800">
              <a:lnSpc>
                <a:spcPct val="100000"/>
              </a:lnSpc>
              <a:buClr>
                <a:schemeClr val="accent1"/>
              </a:buClr>
              <a:buFont typeface="System Font Regular"/>
              <a:buChar char="•"/>
              <a:defRPr sz="3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2">
            <a:extLst>
              <a:ext uri="{FF2B5EF4-FFF2-40B4-BE49-F238E27FC236}">
                <a16:creationId xmlns:a16="http://schemas.microsoft.com/office/drawing/2014/main" id="{7573CF85-B20A-F144-9B57-F12E59E27B8A}"/>
              </a:ext>
            </a:extLst>
          </p:cNvPr>
          <p:cNvSpPr>
            <a:spLocks noGrp="1"/>
          </p:cNvSpPr>
          <p:nvPr>
            <p:ph idx="12" hasCustomPrompt="1"/>
          </p:nvPr>
        </p:nvSpPr>
        <p:spPr>
          <a:xfrm>
            <a:off x="1344278" y="909864"/>
            <a:ext cx="3372866" cy="2174313"/>
          </a:xfrm>
        </p:spPr>
        <p:txBody>
          <a:bodyPr>
            <a:spAutoFit/>
          </a:bodyPr>
          <a:lstStyle>
            <a:lvl1pPr>
              <a:lnSpc>
                <a:spcPct val="110000"/>
              </a:lnSpc>
              <a:spcAft>
                <a:spcPts val="600"/>
              </a:spcAft>
              <a:defRPr b="1"/>
            </a:lvl1pPr>
            <a:lvl2pPr marL="375" indent="0">
              <a:lnSpc>
                <a:spcPct val="110000"/>
              </a:lnSpc>
              <a:buNone/>
              <a:defRPr/>
            </a:lvl2pPr>
            <a:lvl3pPr marL="352800" indent="-352800">
              <a:lnSpc>
                <a:spcPct val="110000"/>
              </a:lnSpc>
              <a:buFont typeface="System Font Regular"/>
              <a:buChar char="•"/>
              <a:defRPr/>
            </a:lvl3pPr>
            <a:lvl4pPr marL="943200" indent="-583200">
              <a:lnSpc>
                <a:spcPct val="110000"/>
              </a:lnSpc>
              <a:buClrTx/>
              <a:buFont typeface="System Font Regular"/>
              <a:buChar char="–"/>
              <a:defRPr/>
            </a:lvl4pPr>
            <a:lvl5pPr marL="1292400" indent="-370800">
              <a:lnSpc>
                <a:spcPct val="110000"/>
              </a:lnSpc>
              <a:buClr>
                <a:schemeClr val="accent1"/>
              </a:buClr>
              <a:buFont typeface="System Font Regular"/>
              <a:buChar char="•"/>
              <a:defRPr/>
            </a:lvl5pPr>
          </a:lstStyle>
          <a:p>
            <a:pPr lvl="0"/>
            <a:r>
              <a:rPr lang="en-US" dirty="0"/>
              <a:t>Edit Master text styles</a:t>
            </a:r>
          </a:p>
          <a:p>
            <a:pPr lvl="1"/>
            <a:r>
              <a:rPr lang="en-US" dirty="0"/>
              <a:t>Second level</a:t>
            </a:r>
          </a:p>
        </p:txBody>
      </p:sp>
      <p:sp>
        <p:nvSpPr>
          <p:cNvPr id="15" name="Picture Placeholder 14">
            <a:extLst>
              <a:ext uri="{FF2B5EF4-FFF2-40B4-BE49-F238E27FC236}">
                <a16:creationId xmlns:a16="http://schemas.microsoft.com/office/drawing/2014/main" id="{943D03CF-66BB-BF47-B6DC-CB01D01FBEDF}"/>
              </a:ext>
            </a:extLst>
          </p:cNvPr>
          <p:cNvSpPr>
            <a:spLocks noGrp="1"/>
          </p:cNvSpPr>
          <p:nvPr>
            <p:ph type="pic" sz="quarter" idx="13"/>
          </p:nvPr>
        </p:nvSpPr>
        <p:spPr>
          <a:xfrm>
            <a:off x="4818743" y="711200"/>
            <a:ext cx="3221945" cy="2336800"/>
          </a:xfrm>
        </p:spPr>
        <p:txBody>
          <a:bodyPr/>
          <a:lstStyle/>
          <a:p>
            <a:r>
              <a:rPr lang="en-US"/>
              <a:t>Click icon to add picture</a:t>
            </a:r>
            <a:endParaRPr lang="en-GB"/>
          </a:p>
        </p:txBody>
      </p:sp>
      <p:sp>
        <p:nvSpPr>
          <p:cNvPr id="24" name="Rectangle 23">
            <a:extLst>
              <a:ext uri="{FF2B5EF4-FFF2-40B4-BE49-F238E27FC236}">
                <a16:creationId xmlns:a16="http://schemas.microsoft.com/office/drawing/2014/main" id="{692039C8-EA92-7146-AA24-D6BC2C016487}"/>
              </a:ext>
            </a:extLst>
          </p:cNvPr>
          <p:cNvSpPr/>
          <p:nvPr userDrawn="1"/>
        </p:nvSpPr>
        <p:spPr>
          <a:xfrm>
            <a:off x="8694057" y="725714"/>
            <a:ext cx="7024915" cy="10885715"/>
          </a:xfrm>
          <a:prstGeom prst="rect">
            <a:avLst/>
          </a:prstGeom>
          <a:solidFill>
            <a:srgbClr val="D7E1E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5" name="Content Placeholder 2">
            <a:extLst>
              <a:ext uri="{FF2B5EF4-FFF2-40B4-BE49-F238E27FC236}">
                <a16:creationId xmlns:a16="http://schemas.microsoft.com/office/drawing/2014/main" id="{1E6ECD7D-5865-FA48-9019-D470025D03FE}"/>
              </a:ext>
            </a:extLst>
          </p:cNvPr>
          <p:cNvSpPr>
            <a:spLocks noGrp="1"/>
          </p:cNvSpPr>
          <p:nvPr>
            <p:ph idx="14" hasCustomPrompt="1"/>
          </p:nvPr>
        </p:nvSpPr>
        <p:spPr>
          <a:xfrm>
            <a:off x="9007820" y="3638548"/>
            <a:ext cx="6406351" cy="7537452"/>
          </a:xfrm>
        </p:spPr>
        <p:txBody>
          <a:bodyPr/>
          <a:lstStyle>
            <a:lvl1pPr>
              <a:lnSpc>
                <a:spcPct val="100000"/>
              </a:lnSpc>
              <a:spcAft>
                <a:spcPts val="600"/>
              </a:spcAft>
              <a:defRPr sz="3600" b="1"/>
            </a:lvl1pPr>
            <a:lvl2pPr marL="375" indent="0">
              <a:lnSpc>
                <a:spcPct val="100000"/>
              </a:lnSpc>
              <a:buNone/>
              <a:defRPr sz="3600"/>
            </a:lvl2pPr>
            <a:lvl3pPr marL="352800" indent="-352800">
              <a:lnSpc>
                <a:spcPct val="100000"/>
              </a:lnSpc>
              <a:buFont typeface="System Font Regular"/>
              <a:buChar char="•"/>
              <a:defRPr sz="3600"/>
            </a:lvl3pPr>
            <a:lvl4pPr marL="943200" indent="-583200">
              <a:lnSpc>
                <a:spcPct val="100000"/>
              </a:lnSpc>
              <a:buClrTx/>
              <a:buFont typeface="System Font Regular"/>
              <a:buChar char="–"/>
              <a:defRPr sz="3600"/>
            </a:lvl4pPr>
            <a:lvl5pPr marL="1292400" indent="-370800">
              <a:lnSpc>
                <a:spcPct val="100000"/>
              </a:lnSpc>
              <a:buClr>
                <a:schemeClr val="accent1"/>
              </a:buClr>
              <a:buFont typeface="System Font Regular"/>
              <a:buChar char="•"/>
              <a:defRPr sz="3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Content Placeholder 2">
            <a:extLst>
              <a:ext uri="{FF2B5EF4-FFF2-40B4-BE49-F238E27FC236}">
                <a16:creationId xmlns:a16="http://schemas.microsoft.com/office/drawing/2014/main" id="{F880C0E5-4F11-244C-B711-F21EFB75B37C}"/>
              </a:ext>
            </a:extLst>
          </p:cNvPr>
          <p:cNvSpPr>
            <a:spLocks noGrp="1"/>
          </p:cNvSpPr>
          <p:nvPr>
            <p:ph idx="15" hasCustomPrompt="1"/>
          </p:nvPr>
        </p:nvSpPr>
        <p:spPr>
          <a:xfrm>
            <a:off x="9007821" y="909864"/>
            <a:ext cx="3372866" cy="2174313"/>
          </a:xfrm>
        </p:spPr>
        <p:txBody>
          <a:bodyPr>
            <a:spAutoFit/>
          </a:bodyPr>
          <a:lstStyle>
            <a:lvl1pPr>
              <a:lnSpc>
                <a:spcPct val="110000"/>
              </a:lnSpc>
              <a:spcAft>
                <a:spcPts val="600"/>
              </a:spcAft>
              <a:defRPr b="1"/>
            </a:lvl1pPr>
            <a:lvl2pPr marL="375" indent="0">
              <a:lnSpc>
                <a:spcPct val="110000"/>
              </a:lnSpc>
              <a:buNone/>
              <a:defRPr/>
            </a:lvl2pPr>
            <a:lvl3pPr marL="352800" indent="-352800">
              <a:lnSpc>
                <a:spcPct val="110000"/>
              </a:lnSpc>
              <a:buFont typeface="System Font Regular"/>
              <a:buChar char="•"/>
              <a:defRPr/>
            </a:lvl3pPr>
            <a:lvl4pPr marL="943200" indent="-583200">
              <a:lnSpc>
                <a:spcPct val="110000"/>
              </a:lnSpc>
              <a:buClrTx/>
              <a:buFont typeface="System Font Regular"/>
              <a:buChar char="–"/>
              <a:defRPr/>
            </a:lvl4pPr>
            <a:lvl5pPr marL="1292400" indent="-370800">
              <a:lnSpc>
                <a:spcPct val="110000"/>
              </a:lnSpc>
              <a:buClr>
                <a:schemeClr val="accent1"/>
              </a:buClr>
              <a:buFont typeface="System Font Regular"/>
              <a:buChar char="•"/>
              <a:defRPr/>
            </a:lvl5pPr>
          </a:lstStyle>
          <a:p>
            <a:pPr lvl="0"/>
            <a:r>
              <a:rPr lang="en-US" dirty="0"/>
              <a:t>Edit Master text styles</a:t>
            </a:r>
          </a:p>
          <a:p>
            <a:pPr lvl="1"/>
            <a:r>
              <a:rPr lang="en-US" dirty="0"/>
              <a:t>Second level</a:t>
            </a:r>
          </a:p>
        </p:txBody>
      </p:sp>
      <p:sp>
        <p:nvSpPr>
          <p:cNvPr id="27" name="Picture Placeholder 14">
            <a:extLst>
              <a:ext uri="{FF2B5EF4-FFF2-40B4-BE49-F238E27FC236}">
                <a16:creationId xmlns:a16="http://schemas.microsoft.com/office/drawing/2014/main" id="{B41703AC-7C72-614F-88A2-E915EFE7406B}"/>
              </a:ext>
            </a:extLst>
          </p:cNvPr>
          <p:cNvSpPr>
            <a:spLocks noGrp="1"/>
          </p:cNvSpPr>
          <p:nvPr>
            <p:ph type="pic" sz="quarter" idx="16"/>
          </p:nvPr>
        </p:nvSpPr>
        <p:spPr>
          <a:xfrm>
            <a:off x="12482286" y="711200"/>
            <a:ext cx="3221945" cy="2336800"/>
          </a:xfrm>
        </p:spPr>
        <p:txBody>
          <a:bodyPr/>
          <a:lstStyle/>
          <a:p>
            <a:r>
              <a:rPr lang="en-US"/>
              <a:t>Click icon to add picture</a:t>
            </a:r>
            <a:endParaRPr lang="en-GB"/>
          </a:p>
        </p:txBody>
      </p:sp>
      <p:sp>
        <p:nvSpPr>
          <p:cNvPr id="28" name="Rectangle 27">
            <a:extLst>
              <a:ext uri="{FF2B5EF4-FFF2-40B4-BE49-F238E27FC236}">
                <a16:creationId xmlns:a16="http://schemas.microsoft.com/office/drawing/2014/main" id="{96E12D5C-E684-1B4A-B623-864DFCD39C1E}"/>
              </a:ext>
            </a:extLst>
          </p:cNvPr>
          <p:cNvSpPr/>
          <p:nvPr userDrawn="1"/>
        </p:nvSpPr>
        <p:spPr>
          <a:xfrm>
            <a:off x="16357600" y="725714"/>
            <a:ext cx="7024915" cy="10885715"/>
          </a:xfrm>
          <a:prstGeom prst="rect">
            <a:avLst/>
          </a:prstGeom>
          <a:solidFill>
            <a:srgbClr val="D7E1E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9" name="Content Placeholder 2">
            <a:extLst>
              <a:ext uri="{FF2B5EF4-FFF2-40B4-BE49-F238E27FC236}">
                <a16:creationId xmlns:a16="http://schemas.microsoft.com/office/drawing/2014/main" id="{E1D7BACB-AEAE-994D-8DA9-634554AC3E4B}"/>
              </a:ext>
            </a:extLst>
          </p:cNvPr>
          <p:cNvSpPr>
            <a:spLocks noGrp="1"/>
          </p:cNvSpPr>
          <p:nvPr>
            <p:ph idx="17" hasCustomPrompt="1"/>
          </p:nvPr>
        </p:nvSpPr>
        <p:spPr>
          <a:xfrm>
            <a:off x="16671363" y="3638548"/>
            <a:ext cx="6406351" cy="7537452"/>
          </a:xfrm>
        </p:spPr>
        <p:txBody>
          <a:bodyPr/>
          <a:lstStyle>
            <a:lvl1pPr>
              <a:lnSpc>
                <a:spcPct val="100000"/>
              </a:lnSpc>
              <a:spcAft>
                <a:spcPts val="600"/>
              </a:spcAft>
              <a:defRPr sz="3600" b="1"/>
            </a:lvl1pPr>
            <a:lvl2pPr marL="375" indent="0">
              <a:lnSpc>
                <a:spcPct val="100000"/>
              </a:lnSpc>
              <a:buNone/>
              <a:defRPr sz="3600"/>
            </a:lvl2pPr>
            <a:lvl3pPr marL="352800" indent="-352800">
              <a:lnSpc>
                <a:spcPct val="100000"/>
              </a:lnSpc>
              <a:buFont typeface="System Font Regular"/>
              <a:buChar char="•"/>
              <a:defRPr sz="3600"/>
            </a:lvl3pPr>
            <a:lvl4pPr marL="943200" indent="-583200">
              <a:lnSpc>
                <a:spcPct val="100000"/>
              </a:lnSpc>
              <a:buClrTx/>
              <a:buFont typeface="System Font Regular"/>
              <a:buChar char="–"/>
              <a:defRPr sz="3600"/>
            </a:lvl4pPr>
            <a:lvl5pPr marL="1292400" indent="-370800">
              <a:lnSpc>
                <a:spcPct val="100000"/>
              </a:lnSpc>
              <a:buClr>
                <a:schemeClr val="accent1"/>
              </a:buClr>
              <a:buFont typeface="System Font Regular"/>
              <a:buChar char="•"/>
              <a:defRPr sz="3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Content Placeholder 2">
            <a:extLst>
              <a:ext uri="{FF2B5EF4-FFF2-40B4-BE49-F238E27FC236}">
                <a16:creationId xmlns:a16="http://schemas.microsoft.com/office/drawing/2014/main" id="{6634D01F-D1C4-6749-9536-3FC8C63E681E}"/>
              </a:ext>
            </a:extLst>
          </p:cNvPr>
          <p:cNvSpPr>
            <a:spLocks noGrp="1"/>
          </p:cNvSpPr>
          <p:nvPr>
            <p:ph idx="18" hasCustomPrompt="1"/>
          </p:nvPr>
        </p:nvSpPr>
        <p:spPr>
          <a:xfrm>
            <a:off x="16671364" y="909864"/>
            <a:ext cx="3372866" cy="2174313"/>
          </a:xfrm>
        </p:spPr>
        <p:txBody>
          <a:bodyPr>
            <a:spAutoFit/>
          </a:bodyPr>
          <a:lstStyle>
            <a:lvl1pPr>
              <a:lnSpc>
                <a:spcPct val="110000"/>
              </a:lnSpc>
              <a:spcAft>
                <a:spcPts val="600"/>
              </a:spcAft>
              <a:defRPr b="1"/>
            </a:lvl1pPr>
            <a:lvl2pPr marL="375" indent="0">
              <a:lnSpc>
                <a:spcPct val="110000"/>
              </a:lnSpc>
              <a:buNone/>
              <a:defRPr/>
            </a:lvl2pPr>
            <a:lvl3pPr marL="352800" indent="-352800">
              <a:lnSpc>
                <a:spcPct val="110000"/>
              </a:lnSpc>
              <a:buFont typeface="System Font Regular"/>
              <a:buChar char="•"/>
              <a:defRPr/>
            </a:lvl3pPr>
            <a:lvl4pPr marL="943200" indent="-583200">
              <a:lnSpc>
                <a:spcPct val="110000"/>
              </a:lnSpc>
              <a:buClrTx/>
              <a:buFont typeface="System Font Regular"/>
              <a:buChar char="–"/>
              <a:defRPr/>
            </a:lvl4pPr>
            <a:lvl5pPr marL="1292400" indent="-370800">
              <a:lnSpc>
                <a:spcPct val="110000"/>
              </a:lnSpc>
              <a:buClr>
                <a:schemeClr val="accent1"/>
              </a:buClr>
              <a:buFont typeface="System Font Regular"/>
              <a:buChar char="•"/>
              <a:defRPr/>
            </a:lvl5pPr>
          </a:lstStyle>
          <a:p>
            <a:pPr lvl="0"/>
            <a:r>
              <a:rPr lang="en-US" dirty="0"/>
              <a:t>Edit Master text styles</a:t>
            </a:r>
          </a:p>
          <a:p>
            <a:pPr lvl="1"/>
            <a:r>
              <a:rPr lang="en-US" dirty="0"/>
              <a:t>Second level</a:t>
            </a:r>
          </a:p>
        </p:txBody>
      </p:sp>
      <p:sp>
        <p:nvSpPr>
          <p:cNvPr id="31" name="Picture Placeholder 14">
            <a:extLst>
              <a:ext uri="{FF2B5EF4-FFF2-40B4-BE49-F238E27FC236}">
                <a16:creationId xmlns:a16="http://schemas.microsoft.com/office/drawing/2014/main" id="{B82A8A7B-E8C3-DD46-B6C6-3B048A902030}"/>
              </a:ext>
            </a:extLst>
          </p:cNvPr>
          <p:cNvSpPr>
            <a:spLocks noGrp="1"/>
          </p:cNvSpPr>
          <p:nvPr>
            <p:ph type="pic" sz="quarter" idx="19"/>
          </p:nvPr>
        </p:nvSpPr>
        <p:spPr>
          <a:xfrm>
            <a:off x="20145829" y="711200"/>
            <a:ext cx="3221945" cy="2336800"/>
          </a:xfrm>
        </p:spPr>
        <p:txBody>
          <a:bodyPr/>
          <a:lstStyle/>
          <a:p>
            <a:r>
              <a:rPr lang="en-US"/>
              <a:t>Click icon to add picture</a:t>
            </a:r>
            <a:endParaRPr lang="en-GB"/>
          </a:p>
        </p:txBody>
      </p:sp>
    </p:spTree>
    <p:extLst>
      <p:ext uri="{BB962C8B-B14F-4D97-AF65-F5344CB8AC3E}">
        <p14:creationId xmlns:p14="http://schemas.microsoft.com/office/powerpoint/2010/main" val="545739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25D54-6D97-4344-B245-96585F4C8BC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77C8848-4706-4B48-8398-94B8B2CCB3E3}"/>
              </a:ext>
            </a:extLst>
          </p:cNvPr>
          <p:cNvSpPr>
            <a:spLocks noGrp="1"/>
          </p:cNvSpPr>
          <p:nvPr>
            <p:ph type="dt" sz="half" idx="10"/>
          </p:nvPr>
        </p:nvSpPr>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BD5FC796-5CAA-B047-A876-C77D9240C78E}"/>
              </a:ext>
            </a:extLst>
          </p:cNvPr>
          <p:cNvSpPr>
            <a:spLocks noGrp="1"/>
          </p:cNvSpPr>
          <p:nvPr>
            <p:ph type="sldNum" sz="quarter" idx="11"/>
          </p:nvPr>
        </p:nvSpPr>
        <p:spPr/>
        <p:txBody>
          <a:bodyPr/>
          <a:lstStyle/>
          <a:p>
            <a:fld id="{91D568E7-61F5-D04E-995D-81EF41C01A2A}" type="slidenum">
              <a:rPr lang="en-GB" smtClean="0"/>
              <a:pPr/>
              <a:t>‹#›</a:t>
            </a:fld>
            <a:endParaRPr lang="en-GB" dirty="0"/>
          </a:p>
        </p:txBody>
      </p:sp>
      <p:sp>
        <p:nvSpPr>
          <p:cNvPr id="8" name="Text Placeholder 7">
            <a:extLst>
              <a:ext uri="{FF2B5EF4-FFF2-40B4-BE49-F238E27FC236}">
                <a16:creationId xmlns:a16="http://schemas.microsoft.com/office/drawing/2014/main" id="{BAC6EE6A-1D06-8241-80C1-3B29566C1E18}"/>
              </a:ext>
            </a:extLst>
          </p:cNvPr>
          <p:cNvSpPr>
            <a:spLocks noGrp="1"/>
          </p:cNvSpPr>
          <p:nvPr>
            <p:ph type="body" sz="quarter" idx="13"/>
          </p:nvPr>
        </p:nvSpPr>
        <p:spPr>
          <a:xfrm>
            <a:off x="1001714" y="4020457"/>
            <a:ext cx="3918629" cy="1988457"/>
          </a:xfrm>
          <a:solidFill>
            <a:schemeClr val="bg1"/>
          </a:solidFill>
        </p:spPr>
        <p:txBody>
          <a:bodyPr lIns="144000" tIns="108000"/>
          <a:lstStyle>
            <a:lvl1pPr>
              <a:lnSpc>
                <a:spcPct val="103000"/>
              </a:lnSpc>
              <a:defRPr sz="2600" b="1"/>
            </a:lvl1pPr>
            <a:lvl2pPr marL="0" indent="0">
              <a:lnSpc>
                <a:spcPct val="103000"/>
              </a:lnSpc>
              <a:buNone/>
              <a:defRPr sz="2600"/>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6" name="Text Placeholder 5">
            <a:extLst>
              <a:ext uri="{FF2B5EF4-FFF2-40B4-BE49-F238E27FC236}">
                <a16:creationId xmlns:a16="http://schemas.microsoft.com/office/drawing/2014/main" id="{B6C122B1-DA59-1D42-829D-28D3D99195D7}"/>
              </a:ext>
            </a:extLst>
          </p:cNvPr>
          <p:cNvSpPr>
            <a:spLocks noGrp="1"/>
          </p:cNvSpPr>
          <p:nvPr>
            <p:ph type="body" sz="quarter" idx="12" hasCustomPrompt="1"/>
          </p:nvPr>
        </p:nvSpPr>
        <p:spPr>
          <a:xfrm>
            <a:off x="1001714" y="3121025"/>
            <a:ext cx="3918629" cy="899432"/>
          </a:xfrm>
          <a:solidFill>
            <a:schemeClr val="bg2"/>
          </a:solidFill>
        </p:spPr>
        <p:txBody>
          <a:bodyPr lIns="108000" tIns="72000"/>
          <a:lstStyle>
            <a:lvl1pPr>
              <a:lnSpc>
                <a:spcPct val="100000"/>
              </a:lnSpc>
              <a:defRPr sz="4200" b="1">
                <a:solidFill>
                  <a:schemeClr val="bg1"/>
                </a:solidFill>
              </a:defRPr>
            </a:lvl1pPr>
          </a:lstStyle>
          <a:p>
            <a:pPr lvl="0"/>
            <a:r>
              <a:rPr lang="en-US" dirty="0"/>
              <a:t>Edit Master text styles</a:t>
            </a:r>
          </a:p>
        </p:txBody>
      </p:sp>
      <p:sp>
        <p:nvSpPr>
          <p:cNvPr id="10" name="Text Placeholder 7">
            <a:extLst>
              <a:ext uri="{FF2B5EF4-FFF2-40B4-BE49-F238E27FC236}">
                <a16:creationId xmlns:a16="http://schemas.microsoft.com/office/drawing/2014/main" id="{E0C8306E-DCB3-8443-BD04-6D6C7FE4EFC5}"/>
              </a:ext>
            </a:extLst>
          </p:cNvPr>
          <p:cNvSpPr>
            <a:spLocks noGrp="1"/>
          </p:cNvSpPr>
          <p:nvPr>
            <p:ph type="body" sz="quarter" idx="14"/>
          </p:nvPr>
        </p:nvSpPr>
        <p:spPr>
          <a:xfrm>
            <a:off x="5631772" y="4020457"/>
            <a:ext cx="3918629" cy="1988457"/>
          </a:xfrm>
          <a:solidFill>
            <a:schemeClr val="bg1"/>
          </a:solidFill>
        </p:spPr>
        <p:txBody>
          <a:bodyPr lIns="144000" tIns="108000"/>
          <a:lstStyle>
            <a:lvl1pPr>
              <a:lnSpc>
                <a:spcPct val="103000"/>
              </a:lnSpc>
              <a:defRPr sz="2600" b="1"/>
            </a:lvl1pPr>
            <a:lvl2pPr marL="0" indent="0">
              <a:lnSpc>
                <a:spcPct val="103000"/>
              </a:lnSpc>
              <a:buNone/>
              <a:defRPr sz="2600"/>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11" name="Text Placeholder 5">
            <a:extLst>
              <a:ext uri="{FF2B5EF4-FFF2-40B4-BE49-F238E27FC236}">
                <a16:creationId xmlns:a16="http://schemas.microsoft.com/office/drawing/2014/main" id="{6A19E3F2-F6A1-D14B-BDDA-C1ED148B31A4}"/>
              </a:ext>
            </a:extLst>
          </p:cNvPr>
          <p:cNvSpPr>
            <a:spLocks noGrp="1"/>
          </p:cNvSpPr>
          <p:nvPr>
            <p:ph type="body" sz="quarter" idx="15" hasCustomPrompt="1"/>
          </p:nvPr>
        </p:nvSpPr>
        <p:spPr>
          <a:xfrm>
            <a:off x="5631772" y="3121025"/>
            <a:ext cx="3918629" cy="899432"/>
          </a:xfrm>
          <a:solidFill>
            <a:schemeClr val="bg2"/>
          </a:solidFill>
        </p:spPr>
        <p:txBody>
          <a:bodyPr lIns="108000" tIns="72000"/>
          <a:lstStyle>
            <a:lvl1pPr>
              <a:lnSpc>
                <a:spcPct val="100000"/>
              </a:lnSpc>
              <a:defRPr sz="4200" b="1">
                <a:solidFill>
                  <a:schemeClr val="bg1"/>
                </a:solidFill>
              </a:defRPr>
            </a:lvl1pPr>
          </a:lstStyle>
          <a:p>
            <a:pPr lvl="0"/>
            <a:r>
              <a:rPr lang="en-US"/>
              <a:t>Edit Master text styles</a:t>
            </a:r>
          </a:p>
        </p:txBody>
      </p:sp>
      <p:sp>
        <p:nvSpPr>
          <p:cNvPr id="12" name="Text Placeholder 7">
            <a:extLst>
              <a:ext uri="{FF2B5EF4-FFF2-40B4-BE49-F238E27FC236}">
                <a16:creationId xmlns:a16="http://schemas.microsoft.com/office/drawing/2014/main" id="{94F744FE-F5C7-2D4B-BAE5-B1C2F11D1D80}"/>
              </a:ext>
            </a:extLst>
          </p:cNvPr>
          <p:cNvSpPr>
            <a:spLocks noGrp="1"/>
          </p:cNvSpPr>
          <p:nvPr>
            <p:ph type="body" sz="quarter" idx="16"/>
          </p:nvPr>
        </p:nvSpPr>
        <p:spPr>
          <a:xfrm>
            <a:off x="10247315" y="4020457"/>
            <a:ext cx="3918629" cy="1988457"/>
          </a:xfrm>
          <a:solidFill>
            <a:schemeClr val="bg1"/>
          </a:solidFill>
        </p:spPr>
        <p:txBody>
          <a:bodyPr lIns="144000" tIns="108000"/>
          <a:lstStyle>
            <a:lvl1pPr>
              <a:lnSpc>
                <a:spcPct val="103000"/>
              </a:lnSpc>
              <a:defRPr sz="2600" b="1"/>
            </a:lvl1pPr>
            <a:lvl2pPr marL="0" indent="0">
              <a:lnSpc>
                <a:spcPct val="103000"/>
              </a:lnSpc>
              <a:buNone/>
              <a:defRPr sz="2600"/>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13" name="Text Placeholder 5">
            <a:extLst>
              <a:ext uri="{FF2B5EF4-FFF2-40B4-BE49-F238E27FC236}">
                <a16:creationId xmlns:a16="http://schemas.microsoft.com/office/drawing/2014/main" id="{1E7D06B4-7A2C-9840-9D30-D9944F892B6B}"/>
              </a:ext>
            </a:extLst>
          </p:cNvPr>
          <p:cNvSpPr>
            <a:spLocks noGrp="1"/>
          </p:cNvSpPr>
          <p:nvPr>
            <p:ph type="body" sz="quarter" idx="17" hasCustomPrompt="1"/>
          </p:nvPr>
        </p:nvSpPr>
        <p:spPr>
          <a:xfrm>
            <a:off x="10247315" y="3121025"/>
            <a:ext cx="3918629" cy="899432"/>
          </a:xfrm>
          <a:solidFill>
            <a:schemeClr val="bg2"/>
          </a:solidFill>
        </p:spPr>
        <p:txBody>
          <a:bodyPr lIns="108000" tIns="72000"/>
          <a:lstStyle>
            <a:lvl1pPr>
              <a:lnSpc>
                <a:spcPct val="100000"/>
              </a:lnSpc>
              <a:defRPr sz="4200" b="1">
                <a:solidFill>
                  <a:schemeClr val="bg1"/>
                </a:solidFill>
              </a:defRPr>
            </a:lvl1pPr>
          </a:lstStyle>
          <a:p>
            <a:pPr lvl="0"/>
            <a:r>
              <a:rPr lang="en-US"/>
              <a:t>Edit Master text styles</a:t>
            </a:r>
          </a:p>
        </p:txBody>
      </p:sp>
      <p:sp>
        <p:nvSpPr>
          <p:cNvPr id="14" name="Text Placeholder 7">
            <a:extLst>
              <a:ext uri="{FF2B5EF4-FFF2-40B4-BE49-F238E27FC236}">
                <a16:creationId xmlns:a16="http://schemas.microsoft.com/office/drawing/2014/main" id="{4748C5A2-4051-1B4C-AC2E-0C8D67E9B0D1}"/>
              </a:ext>
            </a:extLst>
          </p:cNvPr>
          <p:cNvSpPr>
            <a:spLocks noGrp="1"/>
          </p:cNvSpPr>
          <p:nvPr>
            <p:ph type="body" sz="quarter" idx="18"/>
          </p:nvPr>
        </p:nvSpPr>
        <p:spPr>
          <a:xfrm>
            <a:off x="14848344" y="4020457"/>
            <a:ext cx="3918629" cy="1988457"/>
          </a:xfrm>
          <a:solidFill>
            <a:schemeClr val="bg1"/>
          </a:solidFill>
        </p:spPr>
        <p:txBody>
          <a:bodyPr lIns="144000" tIns="108000"/>
          <a:lstStyle>
            <a:lvl1pPr>
              <a:lnSpc>
                <a:spcPct val="103000"/>
              </a:lnSpc>
              <a:defRPr sz="2600" b="1"/>
            </a:lvl1pPr>
            <a:lvl2pPr marL="0" indent="0">
              <a:lnSpc>
                <a:spcPct val="103000"/>
              </a:lnSpc>
              <a:buNone/>
              <a:defRPr sz="2600"/>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15" name="Text Placeholder 5">
            <a:extLst>
              <a:ext uri="{FF2B5EF4-FFF2-40B4-BE49-F238E27FC236}">
                <a16:creationId xmlns:a16="http://schemas.microsoft.com/office/drawing/2014/main" id="{71998628-32F8-A146-8D38-2B7D2E8FC8F0}"/>
              </a:ext>
            </a:extLst>
          </p:cNvPr>
          <p:cNvSpPr>
            <a:spLocks noGrp="1"/>
          </p:cNvSpPr>
          <p:nvPr>
            <p:ph type="body" sz="quarter" idx="19" hasCustomPrompt="1"/>
          </p:nvPr>
        </p:nvSpPr>
        <p:spPr>
          <a:xfrm>
            <a:off x="14848344" y="3121025"/>
            <a:ext cx="3918629" cy="899432"/>
          </a:xfrm>
          <a:solidFill>
            <a:schemeClr val="bg2"/>
          </a:solidFill>
        </p:spPr>
        <p:txBody>
          <a:bodyPr lIns="108000" tIns="72000"/>
          <a:lstStyle>
            <a:lvl1pPr>
              <a:lnSpc>
                <a:spcPct val="100000"/>
              </a:lnSpc>
              <a:defRPr sz="4200" b="1">
                <a:solidFill>
                  <a:schemeClr val="bg1"/>
                </a:solidFill>
              </a:defRPr>
            </a:lvl1pPr>
          </a:lstStyle>
          <a:p>
            <a:pPr lvl="0"/>
            <a:r>
              <a:rPr lang="en-US"/>
              <a:t>Edit Master text styles</a:t>
            </a:r>
          </a:p>
        </p:txBody>
      </p:sp>
      <p:sp>
        <p:nvSpPr>
          <p:cNvPr id="16" name="Text Placeholder 7">
            <a:extLst>
              <a:ext uri="{FF2B5EF4-FFF2-40B4-BE49-F238E27FC236}">
                <a16:creationId xmlns:a16="http://schemas.microsoft.com/office/drawing/2014/main" id="{E6519104-DA36-6D43-84CE-77E168C72CC5}"/>
              </a:ext>
            </a:extLst>
          </p:cNvPr>
          <p:cNvSpPr>
            <a:spLocks noGrp="1"/>
          </p:cNvSpPr>
          <p:nvPr>
            <p:ph type="body" sz="quarter" idx="20"/>
          </p:nvPr>
        </p:nvSpPr>
        <p:spPr>
          <a:xfrm>
            <a:off x="19478401" y="4020457"/>
            <a:ext cx="3918629" cy="1988457"/>
          </a:xfrm>
          <a:solidFill>
            <a:schemeClr val="bg1"/>
          </a:solidFill>
        </p:spPr>
        <p:txBody>
          <a:bodyPr lIns="144000" tIns="108000"/>
          <a:lstStyle>
            <a:lvl1pPr>
              <a:lnSpc>
                <a:spcPct val="103000"/>
              </a:lnSpc>
              <a:defRPr sz="2600" b="1"/>
            </a:lvl1pPr>
            <a:lvl2pPr marL="0" indent="0">
              <a:lnSpc>
                <a:spcPct val="103000"/>
              </a:lnSpc>
              <a:buNone/>
              <a:defRPr sz="2600"/>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17" name="Text Placeholder 5">
            <a:extLst>
              <a:ext uri="{FF2B5EF4-FFF2-40B4-BE49-F238E27FC236}">
                <a16:creationId xmlns:a16="http://schemas.microsoft.com/office/drawing/2014/main" id="{8F8CDF33-B744-5B40-A3B5-8BA780528E38}"/>
              </a:ext>
            </a:extLst>
          </p:cNvPr>
          <p:cNvSpPr>
            <a:spLocks noGrp="1"/>
          </p:cNvSpPr>
          <p:nvPr>
            <p:ph type="body" sz="quarter" idx="21" hasCustomPrompt="1"/>
          </p:nvPr>
        </p:nvSpPr>
        <p:spPr>
          <a:xfrm>
            <a:off x="19478401" y="3121025"/>
            <a:ext cx="3918629" cy="899432"/>
          </a:xfrm>
          <a:solidFill>
            <a:schemeClr val="bg2"/>
          </a:solidFill>
        </p:spPr>
        <p:txBody>
          <a:bodyPr lIns="108000" tIns="72000"/>
          <a:lstStyle>
            <a:lvl1pPr>
              <a:lnSpc>
                <a:spcPct val="100000"/>
              </a:lnSpc>
              <a:defRPr sz="4200" b="1">
                <a:solidFill>
                  <a:schemeClr val="bg1"/>
                </a:solidFill>
              </a:defRPr>
            </a:lvl1pPr>
          </a:lstStyle>
          <a:p>
            <a:pPr lvl="0"/>
            <a:r>
              <a:rPr lang="en-US"/>
              <a:t>Edit Master text styles</a:t>
            </a:r>
          </a:p>
        </p:txBody>
      </p:sp>
      <p:sp>
        <p:nvSpPr>
          <p:cNvPr id="18" name="Text Placeholder 7">
            <a:extLst>
              <a:ext uri="{FF2B5EF4-FFF2-40B4-BE49-F238E27FC236}">
                <a16:creationId xmlns:a16="http://schemas.microsoft.com/office/drawing/2014/main" id="{92E63DF9-885B-D64B-ACB7-62E850A3FCE1}"/>
              </a:ext>
            </a:extLst>
          </p:cNvPr>
          <p:cNvSpPr>
            <a:spLocks noGrp="1"/>
          </p:cNvSpPr>
          <p:nvPr>
            <p:ph type="body" sz="quarter" idx="22"/>
          </p:nvPr>
        </p:nvSpPr>
        <p:spPr>
          <a:xfrm>
            <a:off x="3309485" y="8592458"/>
            <a:ext cx="3918629" cy="1988457"/>
          </a:xfrm>
          <a:solidFill>
            <a:schemeClr val="bg1"/>
          </a:solidFill>
        </p:spPr>
        <p:txBody>
          <a:bodyPr lIns="144000" tIns="108000"/>
          <a:lstStyle>
            <a:lvl1pPr>
              <a:lnSpc>
                <a:spcPct val="103000"/>
              </a:lnSpc>
              <a:defRPr sz="2600" b="1"/>
            </a:lvl1pPr>
            <a:lvl2pPr marL="0" indent="0">
              <a:lnSpc>
                <a:spcPct val="103000"/>
              </a:lnSpc>
              <a:buNone/>
              <a:defRPr sz="2600"/>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19" name="Text Placeholder 5">
            <a:extLst>
              <a:ext uri="{FF2B5EF4-FFF2-40B4-BE49-F238E27FC236}">
                <a16:creationId xmlns:a16="http://schemas.microsoft.com/office/drawing/2014/main" id="{83F7272F-27DC-DE43-9173-61DE59ABBB3A}"/>
              </a:ext>
            </a:extLst>
          </p:cNvPr>
          <p:cNvSpPr>
            <a:spLocks noGrp="1"/>
          </p:cNvSpPr>
          <p:nvPr>
            <p:ph type="body" sz="quarter" idx="23" hasCustomPrompt="1"/>
          </p:nvPr>
        </p:nvSpPr>
        <p:spPr>
          <a:xfrm>
            <a:off x="3309485" y="7693026"/>
            <a:ext cx="3918629" cy="899432"/>
          </a:xfrm>
          <a:solidFill>
            <a:schemeClr val="bg2"/>
          </a:solidFill>
        </p:spPr>
        <p:txBody>
          <a:bodyPr lIns="108000" tIns="72000"/>
          <a:lstStyle>
            <a:lvl1pPr>
              <a:lnSpc>
                <a:spcPct val="100000"/>
              </a:lnSpc>
              <a:defRPr sz="4200" b="1">
                <a:solidFill>
                  <a:schemeClr val="bg1"/>
                </a:solidFill>
              </a:defRPr>
            </a:lvl1pPr>
          </a:lstStyle>
          <a:p>
            <a:pPr lvl="0"/>
            <a:r>
              <a:rPr lang="en-US"/>
              <a:t>Edit Master text styles</a:t>
            </a:r>
          </a:p>
        </p:txBody>
      </p:sp>
      <p:sp>
        <p:nvSpPr>
          <p:cNvPr id="20" name="Text Placeholder 7">
            <a:extLst>
              <a:ext uri="{FF2B5EF4-FFF2-40B4-BE49-F238E27FC236}">
                <a16:creationId xmlns:a16="http://schemas.microsoft.com/office/drawing/2014/main" id="{7507FA1D-565E-2F4B-A478-444767193750}"/>
              </a:ext>
            </a:extLst>
          </p:cNvPr>
          <p:cNvSpPr>
            <a:spLocks noGrp="1"/>
          </p:cNvSpPr>
          <p:nvPr>
            <p:ph type="body" sz="quarter" idx="24"/>
          </p:nvPr>
        </p:nvSpPr>
        <p:spPr>
          <a:xfrm>
            <a:off x="7939542" y="8592458"/>
            <a:ext cx="3918629" cy="1988457"/>
          </a:xfrm>
          <a:solidFill>
            <a:schemeClr val="bg1"/>
          </a:solidFill>
        </p:spPr>
        <p:txBody>
          <a:bodyPr lIns="144000" tIns="108000"/>
          <a:lstStyle>
            <a:lvl1pPr>
              <a:lnSpc>
                <a:spcPct val="103000"/>
              </a:lnSpc>
              <a:defRPr sz="2600" b="1"/>
            </a:lvl1pPr>
            <a:lvl2pPr marL="0" indent="0">
              <a:lnSpc>
                <a:spcPct val="103000"/>
              </a:lnSpc>
              <a:buNone/>
              <a:defRPr sz="2600"/>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21" name="Text Placeholder 5">
            <a:extLst>
              <a:ext uri="{FF2B5EF4-FFF2-40B4-BE49-F238E27FC236}">
                <a16:creationId xmlns:a16="http://schemas.microsoft.com/office/drawing/2014/main" id="{2101DB8D-3339-6541-AAEF-DA66DED90095}"/>
              </a:ext>
            </a:extLst>
          </p:cNvPr>
          <p:cNvSpPr>
            <a:spLocks noGrp="1"/>
          </p:cNvSpPr>
          <p:nvPr>
            <p:ph type="body" sz="quarter" idx="25" hasCustomPrompt="1"/>
          </p:nvPr>
        </p:nvSpPr>
        <p:spPr>
          <a:xfrm>
            <a:off x="7939542" y="7693026"/>
            <a:ext cx="3918629" cy="899432"/>
          </a:xfrm>
          <a:solidFill>
            <a:schemeClr val="bg2"/>
          </a:solidFill>
        </p:spPr>
        <p:txBody>
          <a:bodyPr lIns="108000" tIns="72000"/>
          <a:lstStyle>
            <a:lvl1pPr>
              <a:lnSpc>
                <a:spcPct val="100000"/>
              </a:lnSpc>
              <a:defRPr sz="4200" b="1">
                <a:solidFill>
                  <a:schemeClr val="bg1"/>
                </a:solidFill>
              </a:defRPr>
            </a:lvl1pPr>
          </a:lstStyle>
          <a:p>
            <a:pPr lvl="0"/>
            <a:r>
              <a:rPr lang="en-US"/>
              <a:t>Edit Master text styles</a:t>
            </a:r>
          </a:p>
        </p:txBody>
      </p:sp>
      <p:sp>
        <p:nvSpPr>
          <p:cNvPr id="22" name="Text Placeholder 7">
            <a:extLst>
              <a:ext uri="{FF2B5EF4-FFF2-40B4-BE49-F238E27FC236}">
                <a16:creationId xmlns:a16="http://schemas.microsoft.com/office/drawing/2014/main" id="{DCC57882-4ADD-6C4C-91A4-D3F75AC4FDCF}"/>
              </a:ext>
            </a:extLst>
          </p:cNvPr>
          <p:cNvSpPr>
            <a:spLocks noGrp="1"/>
          </p:cNvSpPr>
          <p:nvPr>
            <p:ph type="body" sz="quarter" idx="26"/>
          </p:nvPr>
        </p:nvSpPr>
        <p:spPr>
          <a:xfrm>
            <a:off x="12569599" y="8592458"/>
            <a:ext cx="3918629" cy="1988457"/>
          </a:xfrm>
          <a:solidFill>
            <a:schemeClr val="bg1"/>
          </a:solidFill>
        </p:spPr>
        <p:txBody>
          <a:bodyPr lIns="144000" tIns="108000"/>
          <a:lstStyle>
            <a:lvl1pPr>
              <a:lnSpc>
                <a:spcPct val="103000"/>
              </a:lnSpc>
              <a:defRPr sz="2600" b="1"/>
            </a:lvl1pPr>
            <a:lvl2pPr marL="0" indent="0">
              <a:lnSpc>
                <a:spcPct val="103000"/>
              </a:lnSpc>
              <a:buNone/>
              <a:defRPr sz="2600"/>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23" name="Text Placeholder 5">
            <a:extLst>
              <a:ext uri="{FF2B5EF4-FFF2-40B4-BE49-F238E27FC236}">
                <a16:creationId xmlns:a16="http://schemas.microsoft.com/office/drawing/2014/main" id="{03AE85E6-301A-B04C-B374-2B0965F2F145}"/>
              </a:ext>
            </a:extLst>
          </p:cNvPr>
          <p:cNvSpPr>
            <a:spLocks noGrp="1"/>
          </p:cNvSpPr>
          <p:nvPr>
            <p:ph type="body" sz="quarter" idx="27" hasCustomPrompt="1"/>
          </p:nvPr>
        </p:nvSpPr>
        <p:spPr>
          <a:xfrm>
            <a:off x="12569599" y="7693026"/>
            <a:ext cx="3918629" cy="899432"/>
          </a:xfrm>
          <a:solidFill>
            <a:schemeClr val="bg2"/>
          </a:solidFill>
        </p:spPr>
        <p:txBody>
          <a:bodyPr lIns="108000" tIns="72000"/>
          <a:lstStyle>
            <a:lvl1pPr>
              <a:lnSpc>
                <a:spcPct val="100000"/>
              </a:lnSpc>
              <a:defRPr sz="4200" b="1">
                <a:solidFill>
                  <a:schemeClr val="bg1"/>
                </a:solidFill>
              </a:defRPr>
            </a:lvl1pPr>
          </a:lstStyle>
          <a:p>
            <a:pPr lvl="0"/>
            <a:r>
              <a:rPr lang="en-US"/>
              <a:t>Edit Master text styles</a:t>
            </a:r>
          </a:p>
        </p:txBody>
      </p:sp>
      <p:sp>
        <p:nvSpPr>
          <p:cNvPr id="24" name="Text Placeholder 7">
            <a:extLst>
              <a:ext uri="{FF2B5EF4-FFF2-40B4-BE49-F238E27FC236}">
                <a16:creationId xmlns:a16="http://schemas.microsoft.com/office/drawing/2014/main" id="{43C6F5FE-6886-DF41-B5CA-EDBA56E85691}"/>
              </a:ext>
            </a:extLst>
          </p:cNvPr>
          <p:cNvSpPr>
            <a:spLocks noGrp="1"/>
          </p:cNvSpPr>
          <p:nvPr>
            <p:ph type="body" sz="quarter" idx="28"/>
          </p:nvPr>
        </p:nvSpPr>
        <p:spPr>
          <a:xfrm>
            <a:off x="17170627" y="8592458"/>
            <a:ext cx="3918629" cy="1988457"/>
          </a:xfrm>
          <a:solidFill>
            <a:schemeClr val="bg1"/>
          </a:solidFill>
        </p:spPr>
        <p:txBody>
          <a:bodyPr lIns="144000" tIns="108000"/>
          <a:lstStyle>
            <a:lvl1pPr>
              <a:lnSpc>
                <a:spcPct val="103000"/>
              </a:lnSpc>
              <a:defRPr sz="2600" b="1"/>
            </a:lvl1pPr>
            <a:lvl2pPr marL="0" indent="0">
              <a:lnSpc>
                <a:spcPct val="103000"/>
              </a:lnSpc>
              <a:buNone/>
              <a:defRPr sz="2600"/>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25" name="Text Placeholder 5">
            <a:extLst>
              <a:ext uri="{FF2B5EF4-FFF2-40B4-BE49-F238E27FC236}">
                <a16:creationId xmlns:a16="http://schemas.microsoft.com/office/drawing/2014/main" id="{28026BFA-BC4F-F842-9A56-3395C638CFD6}"/>
              </a:ext>
            </a:extLst>
          </p:cNvPr>
          <p:cNvSpPr>
            <a:spLocks noGrp="1"/>
          </p:cNvSpPr>
          <p:nvPr>
            <p:ph type="body" sz="quarter" idx="29" hasCustomPrompt="1"/>
          </p:nvPr>
        </p:nvSpPr>
        <p:spPr>
          <a:xfrm>
            <a:off x="17170627" y="7693026"/>
            <a:ext cx="3918629" cy="899432"/>
          </a:xfrm>
          <a:solidFill>
            <a:schemeClr val="bg2"/>
          </a:solidFill>
        </p:spPr>
        <p:txBody>
          <a:bodyPr lIns="108000" tIns="72000"/>
          <a:lstStyle>
            <a:lvl1pPr>
              <a:lnSpc>
                <a:spcPct val="100000"/>
              </a:lnSpc>
              <a:defRPr sz="4200" b="1">
                <a:solidFill>
                  <a:schemeClr val="bg1"/>
                </a:solidFill>
              </a:defRPr>
            </a:lvl1pPr>
          </a:lstStyle>
          <a:p>
            <a:pPr lvl="0"/>
            <a:r>
              <a:rPr lang="en-US"/>
              <a:t>Edit Master text styles</a:t>
            </a:r>
          </a:p>
        </p:txBody>
      </p:sp>
    </p:spTree>
    <p:extLst>
      <p:ext uri="{BB962C8B-B14F-4D97-AF65-F5344CB8AC3E}">
        <p14:creationId xmlns:p14="http://schemas.microsoft.com/office/powerpoint/2010/main" val="9785001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am stru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25D54-6D97-4344-B245-96585F4C8BC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77C8848-4706-4B48-8398-94B8B2CCB3E3}"/>
              </a:ext>
            </a:extLst>
          </p:cNvPr>
          <p:cNvSpPr>
            <a:spLocks noGrp="1"/>
          </p:cNvSpPr>
          <p:nvPr>
            <p:ph type="dt" sz="half" idx="10"/>
          </p:nvPr>
        </p:nvSpPr>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BD5FC796-5CAA-B047-A876-C77D9240C78E}"/>
              </a:ext>
            </a:extLst>
          </p:cNvPr>
          <p:cNvSpPr>
            <a:spLocks noGrp="1"/>
          </p:cNvSpPr>
          <p:nvPr>
            <p:ph type="sldNum" sz="quarter" idx="11"/>
          </p:nvPr>
        </p:nvSpPr>
        <p:spPr/>
        <p:txBody>
          <a:bodyPr/>
          <a:lstStyle/>
          <a:p>
            <a:fld id="{91D568E7-61F5-D04E-995D-81EF41C01A2A}" type="slidenum">
              <a:rPr lang="en-GB" smtClean="0"/>
              <a:pPr/>
              <a:t>‹#›</a:t>
            </a:fld>
            <a:endParaRPr lang="en-GB" dirty="0"/>
          </a:p>
        </p:txBody>
      </p:sp>
      <p:sp>
        <p:nvSpPr>
          <p:cNvPr id="8" name="Text Placeholder 7">
            <a:extLst>
              <a:ext uri="{FF2B5EF4-FFF2-40B4-BE49-F238E27FC236}">
                <a16:creationId xmlns:a16="http://schemas.microsoft.com/office/drawing/2014/main" id="{BAC6EE6A-1D06-8241-80C1-3B29566C1E18}"/>
              </a:ext>
            </a:extLst>
          </p:cNvPr>
          <p:cNvSpPr>
            <a:spLocks noGrp="1"/>
          </p:cNvSpPr>
          <p:nvPr>
            <p:ph type="body" sz="quarter" idx="13"/>
          </p:nvPr>
        </p:nvSpPr>
        <p:spPr>
          <a:xfrm>
            <a:off x="1001777" y="3236687"/>
            <a:ext cx="7097257" cy="977244"/>
          </a:xfrm>
          <a:solidFill>
            <a:schemeClr val="bg1"/>
          </a:solidFill>
        </p:spPr>
        <p:txBody>
          <a:bodyPr lIns="216000" tIns="108000"/>
          <a:lstStyle>
            <a:lvl1pPr>
              <a:lnSpc>
                <a:spcPct val="97000"/>
              </a:lnSpc>
              <a:defRPr sz="2400" b="1"/>
            </a:lvl1pPr>
            <a:lvl2pPr marL="0" indent="0">
              <a:lnSpc>
                <a:spcPct val="97000"/>
              </a:lnSpc>
              <a:buNone/>
              <a:defRPr sz="2400"/>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26" name="Text Placeholder 7">
            <a:extLst>
              <a:ext uri="{FF2B5EF4-FFF2-40B4-BE49-F238E27FC236}">
                <a16:creationId xmlns:a16="http://schemas.microsoft.com/office/drawing/2014/main" id="{599DAD1A-30B3-5A44-8274-DF7AC3AC9919}"/>
              </a:ext>
            </a:extLst>
          </p:cNvPr>
          <p:cNvSpPr>
            <a:spLocks noGrp="1"/>
          </p:cNvSpPr>
          <p:nvPr>
            <p:ph type="body" sz="quarter" idx="14" hasCustomPrompt="1"/>
          </p:nvPr>
        </p:nvSpPr>
        <p:spPr>
          <a:xfrm>
            <a:off x="1001777" y="2351315"/>
            <a:ext cx="7097257" cy="899885"/>
          </a:xfrm>
          <a:solidFill>
            <a:schemeClr val="bg2"/>
          </a:solidFill>
        </p:spPr>
        <p:txBody>
          <a:bodyPr lIns="216000" tIns="72000"/>
          <a:lstStyle>
            <a:lvl1pPr>
              <a:lnSpc>
                <a:spcPct val="97000"/>
              </a:lnSpc>
              <a:defRPr sz="2400" b="1">
                <a:solidFill>
                  <a:schemeClr val="bg1"/>
                </a:solidFill>
              </a:defRPr>
            </a:lvl1pPr>
            <a:lvl2pPr marL="0" indent="0">
              <a:lnSpc>
                <a:spcPct val="97000"/>
              </a:lnSpc>
              <a:buNone/>
              <a:defRPr sz="2400">
                <a:solidFill>
                  <a:schemeClr val="bg1"/>
                </a:solidFill>
              </a:defRPr>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dirty="0" err="1"/>
              <a:t>Nupla</a:t>
            </a:r>
            <a:r>
              <a:rPr lang="en-US" dirty="0"/>
              <a:t> Edit Master text styles</a:t>
            </a:r>
          </a:p>
          <a:p>
            <a:pPr lvl="1"/>
            <a:r>
              <a:rPr lang="en-US" dirty="0"/>
              <a:t>Second level</a:t>
            </a:r>
            <a:endParaRPr lang="en-GB" dirty="0"/>
          </a:p>
        </p:txBody>
      </p:sp>
      <p:sp>
        <p:nvSpPr>
          <p:cNvPr id="27" name="Text Placeholder 7">
            <a:extLst>
              <a:ext uri="{FF2B5EF4-FFF2-40B4-BE49-F238E27FC236}">
                <a16:creationId xmlns:a16="http://schemas.microsoft.com/office/drawing/2014/main" id="{F1D1ADBF-E539-0D47-8BF5-58327D8A38A9}"/>
              </a:ext>
            </a:extLst>
          </p:cNvPr>
          <p:cNvSpPr>
            <a:spLocks noGrp="1"/>
          </p:cNvSpPr>
          <p:nvPr>
            <p:ph type="body" sz="quarter" idx="15"/>
          </p:nvPr>
        </p:nvSpPr>
        <p:spPr>
          <a:xfrm>
            <a:off x="8665320" y="3236687"/>
            <a:ext cx="7097257" cy="2002970"/>
          </a:xfrm>
          <a:solidFill>
            <a:schemeClr val="bg1"/>
          </a:solidFill>
        </p:spPr>
        <p:txBody>
          <a:bodyPr lIns="216000" tIns="108000"/>
          <a:lstStyle>
            <a:lvl1pPr>
              <a:lnSpc>
                <a:spcPct val="97000"/>
              </a:lnSpc>
              <a:defRPr sz="2400" b="1"/>
            </a:lvl1pPr>
            <a:lvl2pPr marL="0" indent="0">
              <a:lnSpc>
                <a:spcPct val="97000"/>
              </a:lnSpc>
              <a:buNone/>
              <a:defRPr sz="2400"/>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28" name="Text Placeholder 7">
            <a:extLst>
              <a:ext uri="{FF2B5EF4-FFF2-40B4-BE49-F238E27FC236}">
                <a16:creationId xmlns:a16="http://schemas.microsoft.com/office/drawing/2014/main" id="{283CD484-CD17-DA41-A376-30161C7F2313}"/>
              </a:ext>
            </a:extLst>
          </p:cNvPr>
          <p:cNvSpPr>
            <a:spLocks noGrp="1"/>
          </p:cNvSpPr>
          <p:nvPr>
            <p:ph type="body" sz="quarter" idx="16" hasCustomPrompt="1"/>
          </p:nvPr>
        </p:nvSpPr>
        <p:spPr>
          <a:xfrm>
            <a:off x="8665320" y="2351315"/>
            <a:ext cx="7097257" cy="899885"/>
          </a:xfrm>
          <a:solidFill>
            <a:schemeClr val="bg2"/>
          </a:solidFill>
        </p:spPr>
        <p:txBody>
          <a:bodyPr lIns="216000" tIns="72000"/>
          <a:lstStyle>
            <a:lvl1pPr>
              <a:lnSpc>
                <a:spcPct val="97000"/>
              </a:lnSpc>
              <a:defRPr sz="2400" b="1">
                <a:solidFill>
                  <a:schemeClr val="bg1"/>
                </a:solidFill>
              </a:defRPr>
            </a:lvl1pPr>
            <a:lvl2pPr marL="0" indent="0">
              <a:lnSpc>
                <a:spcPct val="97000"/>
              </a:lnSpc>
              <a:buNone/>
              <a:defRPr sz="2400">
                <a:solidFill>
                  <a:schemeClr val="bg1"/>
                </a:solidFill>
              </a:defRPr>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dirty="0" err="1"/>
              <a:t>Nupla</a:t>
            </a:r>
            <a:r>
              <a:rPr lang="en-US" dirty="0"/>
              <a:t> Edit Master text styles</a:t>
            </a:r>
          </a:p>
          <a:p>
            <a:pPr lvl="1"/>
            <a:r>
              <a:rPr lang="en-US" dirty="0"/>
              <a:t>Second level</a:t>
            </a:r>
            <a:endParaRPr lang="en-GB" dirty="0"/>
          </a:p>
        </p:txBody>
      </p:sp>
      <p:sp>
        <p:nvSpPr>
          <p:cNvPr id="29" name="Text Placeholder 7">
            <a:extLst>
              <a:ext uri="{FF2B5EF4-FFF2-40B4-BE49-F238E27FC236}">
                <a16:creationId xmlns:a16="http://schemas.microsoft.com/office/drawing/2014/main" id="{D9521A0C-E982-5344-82D6-1EA310F57B5B}"/>
              </a:ext>
            </a:extLst>
          </p:cNvPr>
          <p:cNvSpPr>
            <a:spLocks noGrp="1"/>
          </p:cNvSpPr>
          <p:nvPr>
            <p:ph type="body" sz="quarter" idx="17"/>
          </p:nvPr>
        </p:nvSpPr>
        <p:spPr>
          <a:xfrm>
            <a:off x="16314349" y="3236687"/>
            <a:ext cx="7097257" cy="2002970"/>
          </a:xfrm>
          <a:solidFill>
            <a:schemeClr val="bg1"/>
          </a:solidFill>
        </p:spPr>
        <p:txBody>
          <a:bodyPr lIns="216000" tIns="108000"/>
          <a:lstStyle>
            <a:lvl1pPr>
              <a:lnSpc>
                <a:spcPct val="97000"/>
              </a:lnSpc>
              <a:defRPr sz="2400" b="1"/>
            </a:lvl1pPr>
            <a:lvl2pPr marL="0" indent="0">
              <a:lnSpc>
                <a:spcPct val="97000"/>
              </a:lnSpc>
              <a:buNone/>
              <a:defRPr sz="2400"/>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30" name="Text Placeholder 7">
            <a:extLst>
              <a:ext uri="{FF2B5EF4-FFF2-40B4-BE49-F238E27FC236}">
                <a16:creationId xmlns:a16="http://schemas.microsoft.com/office/drawing/2014/main" id="{538E07C9-8103-4D40-954C-89FFD1D38FCF}"/>
              </a:ext>
            </a:extLst>
          </p:cNvPr>
          <p:cNvSpPr>
            <a:spLocks noGrp="1"/>
          </p:cNvSpPr>
          <p:nvPr>
            <p:ph type="body" sz="quarter" idx="18" hasCustomPrompt="1"/>
          </p:nvPr>
        </p:nvSpPr>
        <p:spPr>
          <a:xfrm>
            <a:off x="16314349" y="2351315"/>
            <a:ext cx="7097257" cy="899885"/>
          </a:xfrm>
          <a:solidFill>
            <a:schemeClr val="bg2"/>
          </a:solidFill>
        </p:spPr>
        <p:txBody>
          <a:bodyPr lIns="216000" tIns="72000"/>
          <a:lstStyle>
            <a:lvl1pPr>
              <a:lnSpc>
                <a:spcPct val="97000"/>
              </a:lnSpc>
              <a:defRPr sz="2400" b="1">
                <a:solidFill>
                  <a:schemeClr val="bg1"/>
                </a:solidFill>
              </a:defRPr>
            </a:lvl1pPr>
            <a:lvl2pPr marL="0" indent="0">
              <a:lnSpc>
                <a:spcPct val="97000"/>
              </a:lnSpc>
              <a:buNone/>
              <a:defRPr sz="2400">
                <a:solidFill>
                  <a:schemeClr val="bg1"/>
                </a:solidFill>
              </a:defRPr>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dirty="0" err="1"/>
              <a:t>Nupla</a:t>
            </a:r>
            <a:r>
              <a:rPr lang="en-US" dirty="0"/>
              <a:t> Edit Master text styles</a:t>
            </a:r>
          </a:p>
          <a:p>
            <a:pPr lvl="1"/>
            <a:r>
              <a:rPr lang="en-US" dirty="0"/>
              <a:t>Second level</a:t>
            </a:r>
            <a:endParaRPr lang="en-GB" dirty="0"/>
          </a:p>
        </p:txBody>
      </p:sp>
      <p:sp>
        <p:nvSpPr>
          <p:cNvPr id="31" name="Text Placeholder 7">
            <a:extLst>
              <a:ext uri="{FF2B5EF4-FFF2-40B4-BE49-F238E27FC236}">
                <a16:creationId xmlns:a16="http://schemas.microsoft.com/office/drawing/2014/main" id="{5E9A8BE6-F8F9-7E43-9CDF-62211A0694CD}"/>
              </a:ext>
            </a:extLst>
          </p:cNvPr>
          <p:cNvSpPr>
            <a:spLocks noGrp="1"/>
          </p:cNvSpPr>
          <p:nvPr>
            <p:ph type="body" sz="quarter" idx="19"/>
          </p:nvPr>
        </p:nvSpPr>
        <p:spPr>
          <a:xfrm>
            <a:off x="10450287" y="6502401"/>
            <a:ext cx="3454399" cy="2772228"/>
          </a:xfrm>
          <a:solidFill>
            <a:schemeClr val="accent1"/>
          </a:solidFill>
        </p:spPr>
        <p:txBody>
          <a:bodyPr lIns="216000" tIns="108000"/>
          <a:lstStyle>
            <a:lvl1pPr>
              <a:lnSpc>
                <a:spcPct val="97000"/>
              </a:lnSpc>
              <a:defRPr sz="2400" b="1">
                <a:solidFill>
                  <a:schemeClr val="bg1"/>
                </a:solidFill>
              </a:defRPr>
            </a:lvl1pPr>
            <a:lvl2pPr marL="0" indent="0">
              <a:lnSpc>
                <a:spcPct val="97000"/>
              </a:lnSpc>
              <a:buNone/>
              <a:defRPr sz="2400">
                <a:solidFill>
                  <a:schemeClr val="bg1"/>
                </a:solidFill>
              </a:defRPr>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32" name="Text Placeholder 7">
            <a:extLst>
              <a:ext uri="{FF2B5EF4-FFF2-40B4-BE49-F238E27FC236}">
                <a16:creationId xmlns:a16="http://schemas.microsoft.com/office/drawing/2014/main" id="{9D1CE6B7-6F3B-7942-BF2A-8F681E456868}"/>
              </a:ext>
            </a:extLst>
          </p:cNvPr>
          <p:cNvSpPr>
            <a:spLocks noGrp="1"/>
          </p:cNvSpPr>
          <p:nvPr>
            <p:ph type="body" sz="quarter" idx="20"/>
          </p:nvPr>
        </p:nvSpPr>
        <p:spPr>
          <a:xfrm>
            <a:off x="1059836" y="10479313"/>
            <a:ext cx="3265713" cy="1146630"/>
          </a:xfrm>
          <a:solidFill>
            <a:schemeClr val="accent1"/>
          </a:solidFill>
        </p:spPr>
        <p:txBody>
          <a:bodyPr lIns="216000" tIns="108000"/>
          <a:lstStyle>
            <a:lvl1pPr>
              <a:lnSpc>
                <a:spcPct val="97000"/>
              </a:lnSpc>
              <a:defRPr sz="2400" b="1">
                <a:solidFill>
                  <a:schemeClr val="bg1"/>
                </a:solidFill>
              </a:defRPr>
            </a:lvl1pPr>
            <a:lvl2pPr marL="0" indent="0">
              <a:lnSpc>
                <a:spcPct val="97000"/>
              </a:lnSpc>
              <a:buNone/>
              <a:defRPr sz="2400">
                <a:solidFill>
                  <a:schemeClr val="bg1"/>
                </a:solidFill>
              </a:defRPr>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33" name="Text Placeholder 7">
            <a:extLst>
              <a:ext uri="{FF2B5EF4-FFF2-40B4-BE49-F238E27FC236}">
                <a16:creationId xmlns:a16="http://schemas.microsoft.com/office/drawing/2014/main" id="{F3253E73-425B-8A41-86BA-3D055950C21B}"/>
              </a:ext>
            </a:extLst>
          </p:cNvPr>
          <p:cNvSpPr>
            <a:spLocks noGrp="1"/>
          </p:cNvSpPr>
          <p:nvPr>
            <p:ph type="body" sz="quarter" idx="21"/>
          </p:nvPr>
        </p:nvSpPr>
        <p:spPr>
          <a:xfrm>
            <a:off x="4862579" y="10479313"/>
            <a:ext cx="3265713" cy="1146630"/>
          </a:xfrm>
          <a:solidFill>
            <a:schemeClr val="accent1"/>
          </a:solidFill>
        </p:spPr>
        <p:txBody>
          <a:bodyPr lIns="216000" tIns="108000"/>
          <a:lstStyle>
            <a:lvl1pPr>
              <a:lnSpc>
                <a:spcPct val="97000"/>
              </a:lnSpc>
              <a:defRPr sz="2400" b="1">
                <a:solidFill>
                  <a:schemeClr val="bg1"/>
                </a:solidFill>
              </a:defRPr>
            </a:lvl1pPr>
            <a:lvl2pPr marL="0" indent="0">
              <a:lnSpc>
                <a:spcPct val="97000"/>
              </a:lnSpc>
              <a:buNone/>
              <a:defRPr sz="2400">
                <a:solidFill>
                  <a:schemeClr val="bg1"/>
                </a:solidFill>
              </a:defRPr>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34" name="Text Placeholder 7">
            <a:extLst>
              <a:ext uri="{FF2B5EF4-FFF2-40B4-BE49-F238E27FC236}">
                <a16:creationId xmlns:a16="http://schemas.microsoft.com/office/drawing/2014/main" id="{CB2B50B8-29F8-2943-A087-0D89D212436F}"/>
              </a:ext>
            </a:extLst>
          </p:cNvPr>
          <p:cNvSpPr>
            <a:spLocks noGrp="1"/>
          </p:cNvSpPr>
          <p:nvPr>
            <p:ph type="body" sz="quarter" idx="22"/>
          </p:nvPr>
        </p:nvSpPr>
        <p:spPr>
          <a:xfrm>
            <a:off x="8694350" y="10479313"/>
            <a:ext cx="3265713" cy="1146630"/>
          </a:xfrm>
          <a:solidFill>
            <a:schemeClr val="accent1"/>
          </a:solidFill>
        </p:spPr>
        <p:txBody>
          <a:bodyPr lIns="216000" tIns="108000"/>
          <a:lstStyle>
            <a:lvl1pPr>
              <a:lnSpc>
                <a:spcPct val="97000"/>
              </a:lnSpc>
              <a:defRPr sz="2400" b="1">
                <a:solidFill>
                  <a:schemeClr val="bg1"/>
                </a:solidFill>
              </a:defRPr>
            </a:lvl1pPr>
            <a:lvl2pPr marL="0" indent="0">
              <a:lnSpc>
                <a:spcPct val="97000"/>
              </a:lnSpc>
              <a:buNone/>
              <a:defRPr sz="2400">
                <a:solidFill>
                  <a:schemeClr val="bg1"/>
                </a:solidFill>
              </a:defRPr>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35" name="Text Placeholder 7">
            <a:extLst>
              <a:ext uri="{FF2B5EF4-FFF2-40B4-BE49-F238E27FC236}">
                <a16:creationId xmlns:a16="http://schemas.microsoft.com/office/drawing/2014/main" id="{D1FF01E6-3106-AF4A-9DCC-1C25F0B17EF5}"/>
              </a:ext>
            </a:extLst>
          </p:cNvPr>
          <p:cNvSpPr>
            <a:spLocks noGrp="1"/>
          </p:cNvSpPr>
          <p:nvPr>
            <p:ph type="body" sz="quarter" idx="23"/>
          </p:nvPr>
        </p:nvSpPr>
        <p:spPr>
          <a:xfrm>
            <a:off x="12526121" y="10479313"/>
            <a:ext cx="3265713" cy="1146630"/>
          </a:xfrm>
          <a:solidFill>
            <a:schemeClr val="accent1"/>
          </a:solidFill>
        </p:spPr>
        <p:txBody>
          <a:bodyPr lIns="216000" tIns="108000"/>
          <a:lstStyle>
            <a:lvl1pPr>
              <a:lnSpc>
                <a:spcPct val="97000"/>
              </a:lnSpc>
              <a:defRPr sz="2400" b="1">
                <a:solidFill>
                  <a:schemeClr val="bg1"/>
                </a:solidFill>
              </a:defRPr>
            </a:lvl1pPr>
            <a:lvl2pPr marL="0" indent="0">
              <a:lnSpc>
                <a:spcPct val="97000"/>
              </a:lnSpc>
              <a:buNone/>
              <a:defRPr sz="2400">
                <a:solidFill>
                  <a:schemeClr val="bg1"/>
                </a:solidFill>
              </a:defRPr>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36" name="Text Placeholder 7">
            <a:extLst>
              <a:ext uri="{FF2B5EF4-FFF2-40B4-BE49-F238E27FC236}">
                <a16:creationId xmlns:a16="http://schemas.microsoft.com/office/drawing/2014/main" id="{58752981-10E4-D047-B0A6-9DC0D555D695}"/>
              </a:ext>
            </a:extLst>
          </p:cNvPr>
          <p:cNvSpPr>
            <a:spLocks noGrp="1"/>
          </p:cNvSpPr>
          <p:nvPr>
            <p:ph type="body" sz="quarter" idx="24"/>
          </p:nvPr>
        </p:nvSpPr>
        <p:spPr>
          <a:xfrm>
            <a:off x="16314349" y="10479313"/>
            <a:ext cx="3265713" cy="1146630"/>
          </a:xfrm>
          <a:solidFill>
            <a:schemeClr val="accent1"/>
          </a:solidFill>
        </p:spPr>
        <p:txBody>
          <a:bodyPr lIns="216000" tIns="108000"/>
          <a:lstStyle>
            <a:lvl1pPr>
              <a:lnSpc>
                <a:spcPct val="97000"/>
              </a:lnSpc>
              <a:defRPr sz="2400" b="1">
                <a:solidFill>
                  <a:schemeClr val="bg1"/>
                </a:solidFill>
              </a:defRPr>
            </a:lvl1pPr>
            <a:lvl2pPr marL="0" indent="0">
              <a:lnSpc>
                <a:spcPct val="97000"/>
              </a:lnSpc>
              <a:buNone/>
              <a:defRPr sz="2400">
                <a:solidFill>
                  <a:schemeClr val="bg1"/>
                </a:solidFill>
              </a:defRPr>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
        <p:nvSpPr>
          <p:cNvPr id="37" name="Text Placeholder 7">
            <a:extLst>
              <a:ext uri="{FF2B5EF4-FFF2-40B4-BE49-F238E27FC236}">
                <a16:creationId xmlns:a16="http://schemas.microsoft.com/office/drawing/2014/main" id="{1E7C5D7C-EB4E-E54B-8715-EF154E2CB464}"/>
              </a:ext>
            </a:extLst>
          </p:cNvPr>
          <p:cNvSpPr>
            <a:spLocks noGrp="1"/>
          </p:cNvSpPr>
          <p:nvPr>
            <p:ph type="body" sz="quarter" idx="25"/>
          </p:nvPr>
        </p:nvSpPr>
        <p:spPr>
          <a:xfrm>
            <a:off x="20116799" y="10479313"/>
            <a:ext cx="3265713" cy="1146630"/>
          </a:xfrm>
          <a:solidFill>
            <a:schemeClr val="accent1"/>
          </a:solidFill>
        </p:spPr>
        <p:txBody>
          <a:bodyPr lIns="216000" tIns="108000"/>
          <a:lstStyle>
            <a:lvl1pPr>
              <a:lnSpc>
                <a:spcPct val="97000"/>
              </a:lnSpc>
              <a:defRPr sz="2400" b="1">
                <a:solidFill>
                  <a:schemeClr val="bg1"/>
                </a:solidFill>
              </a:defRPr>
            </a:lvl1pPr>
            <a:lvl2pPr marL="0" indent="0">
              <a:lnSpc>
                <a:spcPct val="97000"/>
              </a:lnSpc>
              <a:buNone/>
              <a:defRPr sz="2400">
                <a:solidFill>
                  <a:schemeClr val="bg1"/>
                </a:solidFill>
              </a:defRPr>
            </a:lvl2pPr>
            <a:lvl3pPr marL="0" indent="0">
              <a:lnSpc>
                <a:spcPct val="103000"/>
              </a:lnSpc>
              <a:buNone/>
              <a:tabLst/>
              <a:defRPr sz="2600"/>
            </a:lvl3pPr>
            <a:lvl4pPr marL="0" indent="0">
              <a:lnSpc>
                <a:spcPct val="103000"/>
              </a:lnSpc>
              <a:buNone/>
              <a:tabLst/>
              <a:defRPr sz="2600"/>
            </a:lvl4pPr>
            <a:lvl5pPr marL="0" indent="0">
              <a:lnSpc>
                <a:spcPct val="103000"/>
              </a:lnSpc>
              <a:buFont typeface="Arial" panose="020B0604020202020204" pitchFamily="34" charset="0"/>
              <a:buNone/>
              <a:tabLst/>
              <a:defRPr sz="2600" b="0"/>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5732568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ien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25D54-6D97-4344-B245-96585F4C8BC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77C8848-4706-4B48-8398-94B8B2CCB3E3}"/>
              </a:ext>
            </a:extLst>
          </p:cNvPr>
          <p:cNvSpPr>
            <a:spLocks noGrp="1"/>
          </p:cNvSpPr>
          <p:nvPr>
            <p:ph type="dt" sz="half" idx="10"/>
          </p:nvPr>
        </p:nvSpPr>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BD5FC796-5CAA-B047-A876-C77D9240C78E}"/>
              </a:ext>
            </a:extLst>
          </p:cNvPr>
          <p:cNvSpPr>
            <a:spLocks noGrp="1"/>
          </p:cNvSpPr>
          <p:nvPr>
            <p:ph type="sldNum" sz="quarter" idx="11"/>
          </p:nvPr>
        </p:nvSpPr>
        <p:spPr/>
        <p:txBody>
          <a:bodyPr/>
          <a:lstStyle/>
          <a:p>
            <a:fld id="{91D568E7-61F5-D04E-995D-81EF41C01A2A}" type="slidenum">
              <a:rPr lang="en-GB" smtClean="0"/>
              <a:pPr/>
              <a:t>‹#›</a:t>
            </a:fld>
            <a:endParaRPr lang="en-GB" dirty="0"/>
          </a:p>
        </p:txBody>
      </p:sp>
      <p:sp>
        <p:nvSpPr>
          <p:cNvPr id="6" name="Picture Placeholder 5">
            <a:extLst>
              <a:ext uri="{FF2B5EF4-FFF2-40B4-BE49-F238E27FC236}">
                <a16:creationId xmlns:a16="http://schemas.microsoft.com/office/drawing/2014/main" id="{A239F4AE-E7A8-D248-95E5-60D458335A73}"/>
              </a:ext>
            </a:extLst>
          </p:cNvPr>
          <p:cNvSpPr>
            <a:spLocks noGrp="1"/>
          </p:cNvSpPr>
          <p:nvPr>
            <p:ph type="pic" sz="quarter" idx="12" hasCustomPrompt="1"/>
          </p:nvPr>
        </p:nvSpPr>
        <p:spPr>
          <a:xfrm>
            <a:off x="1016000" y="2337480"/>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7" name="Picture Placeholder 5">
            <a:extLst>
              <a:ext uri="{FF2B5EF4-FFF2-40B4-BE49-F238E27FC236}">
                <a16:creationId xmlns:a16="http://schemas.microsoft.com/office/drawing/2014/main" id="{678D9DA4-E2C6-D640-95F8-034E86269BF9}"/>
              </a:ext>
            </a:extLst>
          </p:cNvPr>
          <p:cNvSpPr>
            <a:spLocks noGrp="1"/>
          </p:cNvSpPr>
          <p:nvPr>
            <p:ph type="pic" sz="quarter" idx="13" hasCustomPrompt="1"/>
          </p:nvPr>
        </p:nvSpPr>
        <p:spPr>
          <a:xfrm>
            <a:off x="5617029" y="2337480"/>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8" name="Picture Placeholder 5">
            <a:extLst>
              <a:ext uri="{FF2B5EF4-FFF2-40B4-BE49-F238E27FC236}">
                <a16:creationId xmlns:a16="http://schemas.microsoft.com/office/drawing/2014/main" id="{6DE3CFA1-C3F3-5447-BB79-6B82E1C62120}"/>
              </a:ext>
            </a:extLst>
          </p:cNvPr>
          <p:cNvSpPr>
            <a:spLocks noGrp="1"/>
          </p:cNvSpPr>
          <p:nvPr>
            <p:ph type="pic" sz="quarter" idx="14" hasCustomPrompt="1"/>
          </p:nvPr>
        </p:nvSpPr>
        <p:spPr>
          <a:xfrm>
            <a:off x="10218058" y="2337480"/>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9" name="Picture Placeholder 5">
            <a:extLst>
              <a:ext uri="{FF2B5EF4-FFF2-40B4-BE49-F238E27FC236}">
                <a16:creationId xmlns:a16="http://schemas.microsoft.com/office/drawing/2014/main" id="{3F8D5A1C-BE43-4740-A2BB-0B013E0D0818}"/>
              </a:ext>
            </a:extLst>
          </p:cNvPr>
          <p:cNvSpPr>
            <a:spLocks noGrp="1"/>
          </p:cNvSpPr>
          <p:nvPr>
            <p:ph type="pic" sz="quarter" idx="15" hasCustomPrompt="1"/>
          </p:nvPr>
        </p:nvSpPr>
        <p:spPr>
          <a:xfrm>
            <a:off x="14819087" y="2337480"/>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10" name="Picture Placeholder 5">
            <a:extLst>
              <a:ext uri="{FF2B5EF4-FFF2-40B4-BE49-F238E27FC236}">
                <a16:creationId xmlns:a16="http://schemas.microsoft.com/office/drawing/2014/main" id="{CF75BA52-313D-2B4D-8E41-016DC4E31C1B}"/>
              </a:ext>
            </a:extLst>
          </p:cNvPr>
          <p:cNvSpPr>
            <a:spLocks noGrp="1"/>
          </p:cNvSpPr>
          <p:nvPr>
            <p:ph type="pic" sz="quarter" idx="16" hasCustomPrompt="1"/>
          </p:nvPr>
        </p:nvSpPr>
        <p:spPr>
          <a:xfrm>
            <a:off x="19420115" y="2337480"/>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11" name="Picture Placeholder 5">
            <a:extLst>
              <a:ext uri="{FF2B5EF4-FFF2-40B4-BE49-F238E27FC236}">
                <a16:creationId xmlns:a16="http://schemas.microsoft.com/office/drawing/2014/main" id="{7B63AFF2-476F-7345-9D37-705FA9355E3A}"/>
              </a:ext>
            </a:extLst>
          </p:cNvPr>
          <p:cNvSpPr>
            <a:spLocks noGrp="1"/>
          </p:cNvSpPr>
          <p:nvPr>
            <p:ph type="pic" sz="quarter" idx="17" hasCustomPrompt="1"/>
          </p:nvPr>
        </p:nvSpPr>
        <p:spPr>
          <a:xfrm>
            <a:off x="1016000" y="4766204"/>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12" name="Picture Placeholder 5">
            <a:extLst>
              <a:ext uri="{FF2B5EF4-FFF2-40B4-BE49-F238E27FC236}">
                <a16:creationId xmlns:a16="http://schemas.microsoft.com/office/drawing/2014/main" id="{C2F01887-FC86-F147-874E-4B5CD1D457E7}"/>
              </a:ext>
            </a:extLst>
          </p:cNvPr>
          <p:cNvSpPr>
            <a:spLocks noGrp="1"/>
          </p:cNvSpPr>
          <p:nvPr>
            <p:ph type="pic" sz="quarter" idx="18" hasCustomPrompt="1"/>
          </p:nvPr>
        </p:nvSpPr>
        <p:spPr>
          <a:xfrm>
            <a:off x="5617029" y="4766204"/>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13" name="Picture Placeholder 5">
            <a:extLst>
              <a:ext uri="{FF2B5EF4-FFF2-40B4-BE49-F238E27FC236}">
                <a16:creationId xmlns:a16="http://schemas.microsoft.com/office/drawing/2014/main" id="{A9910CEB-F7CC-6449-B408-660F2DD4038C}"/>
              </a:ext>
            </a:extLst>
          </p:cNvPr>
          <p:cNvSpPr>
            <a:spLocks noGrp="1"/>
          </p:cNvSpPr>
          <p:nvPr>
            <p:ph type="pic" sz="quarter" idx="19" hasCustomPrompt="1"/>
          </p:nvPr>
        </p:nvSpPr>
        <p:spPr>
          <a:xfrm>
            <a:off x="10218058" y="4766204"/>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14" name="Picture Placeholder 5">
            <a:extLst>
              <a:ext uri="{FF2B5EF4-FFF2-40B4-BE49-F238E27FC236}">
                <a16:creationId xmlns:a16="http://schemas.microsoft.com/office/drawing/2014/main" id="{A33246F2-2B1B-F44C-8A04-20CCCCC14F67}"/>
              </a:ext>
            </a:extLst>
          </p:cNvPr>
          <p:cNvSpPr>
            <a:spLocks noGrp="1"/>
          </p:cNvSpPr>
          <p:nvPr>
            <p:ph type="pic" sz="quarter" idx="20" hasCustomPrompt="1"/>
          </p:nvPr>
        </p:nvSpPr>
        <p:spPr>
          <a:xfrm>
            <a:off x="14819087" y="4766204"/>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15" name="Picture Placeholder 5">
            <a:extLst>
              <a:ext uri="{FF2B5EF4-FFF2-40B4-BE49-F238E27FC236}">
                <a16:creationId xmlns:a16="http://schemas.microsoft.com/office/drawing/2014/main" id="{A0A81B60-7FFB-9547-8329-942FCF489BFB}"/>
              </a:ext>
            </a:extLst>
          </p:cNvPr>
          <p:cNvSpPr>
            <a:spLocks noGrp="1"/>
          </p:cNvSpPr>
          <p:nvPr>
            <p:ph type="pic" sz="quarter" idx="21" hasCustomPrompt="1"/>
          </p:nvPr>
        </p:nvSpPr>
        <p:spPr>
          <a:xfrm>
            <a:off x="19420115" y="4766204"/>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16" name="Picture Placeholder 5">
            <a:extLst>
              <a:ext uri="{FF2B5EF4-FFF2-40B4-BE49-F238E27FC236}">
                <a16:creationId xmlns:a16="http://schemas.microsoft.com/office/drawing/2014/main" id="{4AD0B2F9-2908-3F45-B1B5-63E62BE89F38}"/>
              </a:ext>
            </a:extLst>
          </p:cNvPr>
          <p:cNvSpPr>
            <a:spLocks noGrp="1"/>
          </p:cNvSpPr>
          <p:nvPr>
            <p:ph type="pic" sz="quarter" idx="22" hasCustomPrompt="1"/>
          </p:nvPr>
        </p:nvSpPr>
        <p:spPr>
          <a:xfrm>
            <a:off x="1016000" y="7194928"/>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17" name="Picture Placeholder 5">
            <a:extLst>
              <a:ext uri="{FF2B5EF4-FFF2-40B4-BE49-F238E27FC236}">
                <a16:creationId xmlns:a16="http://schemas.microsoft.com/office/drawing/2014/main" id="{AC5103B5-DD59-3148-BF07-7C5AFAFAA82C}"/>
              </a:ext>
            </a:extLst>
          </p:cNvPr>
          <p:cNvSpPr>
            <a:spLocks noGrp="1"/>
          </p:cNvSpPr>
          <p:nvPr>
            <p:ph type="pic" sz="quarter" idx="23" hasCustomPrompt="1"/>
          </p:nvPr>
        </p:nvSpPr>
        <p:spPr>
          <a:xfrm>
            <a:off x="5617029" y="7194928"/>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18" name="Picture Placeholder 5">
            <a:extLst>
              <a:ext uri="{FF2B5EF4-FFF2-40B4-BE49-F238E27FC236}">
                <a16:creationId xmlns:a16="http://schemas.microsoft.com/office/drawing/2014/main" id="{23FA722D-AC65-C948-BF5A-EEB40AD1CA46}"/>
              </a:ext>
            </a:extLst>
          </p:cNvPr>
          <p:cNvSpPr>
            <a:spLocks noGrp="1"/>
          </p:cNvSpPr>
          <p:nvPr>
            <p:ph type="pic" sz="quarter" idx="24" hasCustomPrompt="1"/>
          </p:nvPr>
        </p:nvSpPr>
        <p:spPr>
          <a:xfrm>
            <a:off x="10218058" y="7194928"/>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19" name="Picture Placeholder 5">
            <a:extLst>
              <a:ext uri="{FF2B5EF4-FFF2-40B4-BE49-F238E27FC236}">
                <a16:creationId xmlns:a16="http://schemas.microsoft.com/office/drawing/2014/main" id="{13D7D03B-8B68-4D43-8D36-C219837FDD7F}"/>
              </a:ext>
            </a:extLst>
          </p:cNvPr>
          <p:cNvSpPr>
            <a:spLocks noGrp="1"/>
          </p:cNvSpPr>
          <p:nvPr>
            <p:ph type="pic" sz="quarter" idx="25" hasCustomPrompt="1"/>
          </p:nvPr>
        </p:nvSpPr>
        <p:spPr>
          <a:xfrm>
            <a:off x="14819087" y="7194928"/>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20" name="Picture Placeholder 5">
            <a:extLst>
              <a:ext uri="{FF2B5EF4-FFF2-40B4-BE49-F238E27FC236}">
                <a16:creationId xmlns:a16="http://schemas.microsoft.com/office/drawing/2014/main" id="{59446256-E831-4940-A475-C059D8822D79}"/>
              </a:ext>
            </a:extLst>
          </p:cNvPr>
          <p:cNvSpPr>
            <a:spLocks noGrp="1"/>
          </p:cNvSpPr>
          <p:nvPr>
            <p:ph type="pic" sz="quarter" idx="26" hasCustomPrompt="1"/>
          </p:nvPr>
        </p:nvSpPr>
        <p:spPr>
          <a:xfrm>
            <a:off x="19420115" y="7194928"/>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21" name="Picture Placeholder 5">
            <a:extLst>
              <a:ext uri="{FF2B5EF4-FFF2-40B4-BE49-F238E27FC236}">
                <a16:creationId xmlns:a16="http://schemas.microsoft.com/office/drawing/2014/main" id="{B60E855A-07F1-F14E-9D37-D69F4F18764B}"/>
              </a:ext>
            </a:extLst>
          </p:cNvPr>
          <p:cNvSpPr>
            <a:spLocks noGrp="1"/>
          </p:cNvSpPr>
          <p:nvPr>
            <p:ph type="pic" sz="quarter" idx="27" hasCustomPrompt="1"/>
          </p:nvPr>
        </p:nvSpPr>
        <p:spPr>
          <a:xfrm>
            <a:off x="1016000" y="9623651"/>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22" name="Picture Placeholder 5">
            <a:extLst>
              <a:ext uri="{FF2B5EF4-FFF2-40B4-BE49-F238E27FC236}">
                <a16:creationId xmlns:a16="http://schemas.microsoft.com/office/drawing/2014/main" id="{026487AA-DDA8-2246-BF87-1BCC70CF9F4F}"/>
              </a:ext>
            </a:extLst>
          </p:cNvPr>
          <p:cNvSpPr>
            <a:spLocks noGrp="1"/>
          </p:cNvSpPr>
          <p:nvPr>
            <p:ph type="pic" sz="quarter" idx="28" hasCustomPrompt="1"/>
          </p:nvPr>
        </p:nvSpPr>
        <p:spPr>
          <a:xfrm>
            <a:off x="5617029" y="9623651"/>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23" name="Picture Placeholder 5">
            <a:extLst>
              <a:ext uri="{FF2B5EF4-FFF2-40B4-BE49-F238E27FC236}">
                <a16:creationId xmlns:a16="http://schemas.microsoft.com/office/drawing/2014/main" id="{346F7F2C-8CF9-ED4A-ADA6-2C11439CA532}"/>
              </a:ext>
            </a:extLst>
          </p:cNvPr>
          <p:cNvSpPr>
            <a:spLocks noGrp="1"/>
          </p:cNvSpPr>
          <p:nvPr>
            <p:ph type="pic" sz="quarter" idx="29" hasCustomPrompt="1"/>
          </p:nvPr>
        </p:nvSpPr>
        <p:spPr>
          <a:xfrm>
            <a:off x="10218058" y="9623651"/>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24" name="Picture Placeholder 5">
            <a:extLst>
              <a:ext uri="{FF2B5EF4-FFF2-40B4-BE49-F238E27FC236}">
                <a16:creationId xmlns:a16="http://schemas.microsoft.com/office/drawing/2014/main" id="{34A70FD5-1152-A944-852B-88AEBDCCFFCB}"/>
              </a:ext>
            </a:extLst>
          </p:cNvPr>
          <p:cNvSpPr>
            <a:spLocks noGrp="1"/>
          </p:cNvSpPr>
          <p:nvPr>
            <p:ph type="pic" sz="quarter" idx="30" hasCustomPrompt="1"/>
          </p:nvPr>
        </p:nvSpPr>
        <p:spPr>
          <a:xfrm>
            <a:off x="14819087" y="9623651"/>
            <a:ext cx="3976915" cy="2016806"/>
          </a:xfrm>
          <a:solidFill>
            <a:srgbClr val="F7F9FA"/>
          </a:solidFill>
        </p:spPr>
        <p:txBody>
          <a:bodyPr anchor="ctr"/>
          <a:lstStyle>
            <a:lvl1pPr algn="ctr">
              <a:defRPr sz="2645">
                <a:solidFill>
                  <a:srgbClr val="B4B6B8"/>
                </a:solidFill>
              </a:defRPr>
            </a:lvl1pPr>
          </a:lstStyle>
          <a:p>
            <a:r>
              <a:rPr lang="en-GB" dirty="0"/>
              <a:t>Logo here</a:t>
            </a:r>
          </a:p>
        </p:txBody>
      </p:sp>
      <p:sp>
        <p:nvSpPr>
          <p:cNvPr id="25" name="Picture Placeholder 5">
            <a:extLst>
              <a:ext uri="{FF2B5EF4-FFF2-40B4-BE49-F238E27FC236}">
                <a16:creationId xmlns:a16="http://schemas.microsoft.com/office/drawing/2014/main" id="{058EE76E-2C44-0B4C-8FC6-2F3C43F5C46A}"/>
              </a:ext>
            </a:extLst>
          </p:cNvPr>
          <p:cNvSpPr>
            <a:spLocks noGrp="1"/>
          </p:cNvSpPr>
          <p:nvPr>
            <p:ph type="pic" sz="quarter" idx="31" hasCustomPrompt="1"/>
          </p:nvPr>
        </p:nvSpPr>
        <p:spPr>
          <a:xfrm>
            <a:off x="19420115" y="9623651"/>
            <a:ext cx="3976915" cy="2016806"/>
          </a:xfrm>
          <a:solidFill>
            <a:srgbClr val="F7F9FA"/>
          </a:solidFill>
        </p:spPr>
        <p:txBody>
          <a:bodyPr anchor="ctr"/>
          <a:lstStyle>
            <a:lvl1pPr algn="ctr">
              <a:defRPr sz="2645">
                <a:solidFill>
                  <a:srgbClr val="B4B6B8"/>
                </a:solidFill>
              </a:defRPr>
            </a:lvl1pPr>
          </a:lstStyle>
          <a:p>
            <a:r>
              <a:rPr lang="en-GB" dirty="0"/>
              <a:t>Logo here</a:t>
            </a:r>
          </a:p>
        </p:txBody>
      </p:sp>
    </p:spTree>
    <p:extLst>
      <p:ext uri="{BB962C8B-B14F-4D97-AF65-F5344CB8AC3E}">
        <p14:creationId xmlns:p14="http://schemas.microsoft.com/office/powerpoint/2010/main" val="2094322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nimation">
    <p:bg>
      <p:bgPr>
        <a:solidFill>
          <a:schemeClr val="accent2"/>
        </a:solidFill>
        <a:effectLst/>
      </p:bgPr>
    </p:bg>
    <p:spTree>
      <p:nvGrpSpPr>
        <p:cNvPr id="1" name=""/>
        <p:cNvGrpSpPr/>
        <p:nvPr/>
      </p:nvGrpSpPr>
      <p:grpSpPr>
        <a:xfrm>
          <a:off x="0" y="0"/>
          <a:ext cx="0" cy="0"/>
          <a:chOff x="0" y="0"/>
          <a:chExt cx="0" cy="0"/>
        </a:xfrm>
      </p:grpSpPr>
      <p:pic>
        <p:nvPicPr>
          <p:cNvPr id="2" name="Steer_LogoAnimation">
            <a:hlinkClick r:id="" action="ppaction://media"/>
            <a:extLst>
              <a:ext uri="{FF2B5EF4-FFF2-40B4-BE49-F238E27FC236}">
                <a16:creationId xmlns:a16="http://schemas.microsoft.com/office/drawing/2014/main" id="{AD10AB67-2611-410C-8A06-B165F9CAFFD4}"/>
              </a:ext>
            </a:extLst>
          </p:cNvPr>
          <p:cNvPicPr>
            <a:picLocks noChangeAspect="1"/>
          </p:cNvPicPr>
          <p:nvPr userDrawn="1">
            <a:videoFile r:link="rId2"/>
            <p:extLst>
              <p:ext uri="{DAA4B4D4-6D71-4841-9C94-3DE7FCFB9230}">
                <p14:media xmlns:p14="http://schemas.microsoft.com/office/powerpoint/2010/main" r:embed="rId1"/>
              </p:ext>
            </p:extLst>
          </p:nvPr>
        </p:nvPicPr>
        <p:blipFill>
          <a:blip r:embed="rId4"/>
          <a:stretch>
            <a:fillRect/>
          </a:stretch>
        </p:blipFill>
        <p:spPr>
          <a:xfrm>
            <a:off x="0" y="0"/>
            <a:ext cx="24384000" cy="13716000"/>
          </a:xfrm>
          <a:prstGeom prst="rect">
            <a:avLst/>
          </a:prstGeom>
        </p:spPr>
      </p:pic>
    </p:spTree>
    <p:extLst>
      <p:ext uri="{BB962C8B-B14F-4D97-AF65-F5344CB8AC3E}">
        <p14:creationId xmlns:p14="http://schemas.microsoft.com/office/powerpoint/2010/main" val="243995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84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statem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25D54-6D97-4344-B245-96585F4C8BC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77C8848-4706-4B48-8398-94B8B2CCB3E3}"/>
              </a:ext>
            </a:extLst>
          </p:cNvPr>
          <p:cNvSpPr>
            <a:spLocks noGrp="1"/>
          </p:cNvSpPr>
          <p:nvPr>
            <p:ph type="dt" sz="half" idx="10"/>
          </p:nvPr>
        </p:nvSpPr>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BD5FC796-5CAA-B047-A876-C77D9240C78E}"/>
              </a:ext>
            </a:extLst>
          </p:cNvPr>
          <p:cNvSpPr>
            <a:spLocks noGrp="1"/>
          </p:cNvSpPr>
          <p:nvPr>
            <p:ph type="sldNum" sz="quarter" idx="11"/>
          </p:nvPr>
        </p:nvSpPr>
        <p:spPr/>
        <p:txBody>
          <a:bodyPr/>
          <a:lstStyle/>
          <a:p>
            <a:fld id="{91D568E7-61F5-D04E-995D-81EF41C01A2A}" type="slidenum">
              <a:rPr lang="en-GB" smtClean="0"/>
              <a:pPr/>
              <a:t>‹#›</a:t>
            </a:fld>
            <a:endParaRPr lang="en-GB" dirty="0"/>
          </a:p>
        </p:txBody>
      </p:sp>
      <p:sp>
        <p:nvSpPr>
          <p:cNvPr id="5" name="Subtitle 2">
            <a:extLst>
              <a:ext uri="{FF2B5EF4-FFF2-40B4-BE49-F238E27FC236}">
                <a16:creationId xmlns:a16="http://schemas.microsoft.com/office/drawing/2014/main" id="{50807506-9CDC-9344-9FF2-04FDA114E654}"/>
              </a:ext>
            </a:extLst>
          </p:cNvPr>
          <p:cNvSpPr>
            <a:spLocks noGrp="1"/>
          </p:cNvSpPr>
          <p:nvPr>
            <p:ph type="subTitle" idx="1"/>
          </p:nvPr>
        </p:nvSpPr>
        <p:spPr>
          <a:xfrm>
            <a:off x="5583744" y="3077030"/>
            <a:ext cx="13214924" cy="7924800"/>
          </a:xfrm>
        </p:spPr>
        <p:txBody>
          <a:bodyPr wrap="square" anchor="ctr">
            <a:noAutofit/>
          </a:bodyPr>
          <a:lstStyle>
            <a:lvl1pPr marL="0" indent="0" algn="ctr">
              <a:lnSpc>
                <a:spcPct val="95000"/>
              </a:lnSpc>
              <a:buNone/>
              <a:defRPr sz="9600" b="0" i="0">
                <a:solidFill>
                  <a:schemeClr val="tx1"/>
                </a:solidFill>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39912132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tatement and a lis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25D54-6D97-4344-B245-96585F4C8BC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77C8848-4706-4B48-8398-94B8B2CCB3E3}"/>
              </a:ext>
            </a:extLst>
          </p:cNvPr>
          <p:cNvSpPr>
            <a:spLocks noGrp="1"/>
          </p:cNvSpPr>
          <p:nvPr>
            <p:ph type="dt" sz="half" idx="10"/>
          </p:nvPr>
        </p:nvSpPr>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BD5FC796-5CAA-B047-A876-C77D9240C78E}"/>
              </a:ext>
            </a:extLst>
          </p:cNvPr>
          <p:cNvSpPr>
            <a:spLocks noGrp="1"/>
          </p:cNvSpPr>
          <p:nvPr>
            <p:ph type="sldNum" sz="quarter" idx="11"/>
          </p:nvPr>
        </p:nvSpPr>
        <p:spPr/>
        <p:txBody>
          <a:bodyPr/>
          <a:lstStyle/>
          <a:p>
            <a:fld id="{91D568E7-61F5-D04E-995D-81EF41C01A2A}" type="slidenum">
              <a:rPr lang="en-GB" smtClean="0"/>
              <a:pPr/>
              <a:t>‹#›</a:t>
            </a:fld>
            <a:endParaRPr lang="en-GB" dirty="0"/>
          </a:p>
        </p:txBody>
      </p:sp>
      <p:sp>
        <p:nvSpPr>
          <p:cNvPr id="5" name="Subtitle 2">
            <a:extLst>
              <a:ext uri="{FF2B5EF4-FFF2-40B4-BE49-F238E27FC236}">
                <a16:creationId xmlns:a16="http://schemas.microsoft.com/office/drawing/2014/main" id="{50807506-9CDC-9344-9FF2-04FDA114E654}"/>
              </a:ext>
            </a:extLst>
          </p:cNvPr>
          <p:cNvSpPr>
            <a:spLocks noGrp="1"/>
          </p:cNvSpPr>
          <p:nvPr>
            <p:ph type="subTitle" idx="1"/>
          </p:nvPr>
        </p:nvSpPr>
        <p:spPr>
          <a:xfrm>
            <a:off x="1040773" y="3077030"/>
            <a:ext cx="6956598" cy="7924800"/>
          </a:xfrm>
        </p:spPr>
        <p:txBody>
          <a:bodyPr wrap="square" anchor="ctr">
            <a:noAutofit/>
          </a:bodyPr>
          <a:lstStyle>
            <a:lvl1pPr marL="0" indent="0" algn="l">
              <a:lnSpc>
                <a:spcPct val="103000"/>
              </a:lnSpc>
              <a:buNone/>
              <a:defRPr sz="5200" b="1" i="0">
                <a:solidFill>
                  <a:schemeClr val="tx1"/>
                </a:solidFill>
                <a:latin typeface="+mn-lt"/>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Content Placeholder 2">
            <a:extLst>
              <a:ext uri="{FF2B5EF4-FFF2-40B4-BE49-F238E27FC236}">
                <a16:creationId xmlns:a16="http://schemas.microsoft.com/office/drawing/2014/main" id="{FFDBF0F4-A433-FF49-848C-5A714932997B}"/>
              </a:ext>
            </a:extLst>
          </p:cNvPr>
          <p:cNvSpPr>
            <a:spLocks noGrp="1"/>
          </p:cNvSpPr>
          <p:nvPr>
            <p:ph idx="12"/>
          </p:nvPr>
        </p:nvSpPr>
        <p:spPr>
          <a:xfrm>
            <a:off x="8688504" y="3077030"/>
            <a:ext cx="13503839" cy="7924800"/>
          </a:xfrm>
        </p:spPr>
        <p:txBody>
          <a:bodyPr anchor="ctr"/>
          <a:lstStyle>
            <a:lvl1pPr marL="571500" indent="-571500">
              <a:lnSpc>
                <a:spcPct val="91000"/>
              </a:lnSpc>
              <a:spcAft>
                <a:spcPts val="3000"/>
              </a:spcAft>
              <a:buFont typeface="System Font Regular"/>
              <a:buChar char="•"/>
              <a:defRPr sz="4200" b="0"/>
            </a:lvl1pPr>
            <a:lvl2pPr marL="375" indent="0">
              <a:lnSpc>
                <a:spcPct val="91000"/>
              </a:lnSpc>
              <a:spcBef>
                <a:spcPts val="0"/>
              </a:spcBef>
              <a:spcAft>
                <a:spcPts val="3000"/>
              </a:spcAft>
              <a:buNone/>
              <a:defRPr sz="4200" b="0"/>
            </a:lvl2pPr>
            <a:lvl3pPr marL="0" indent="0">
              <a:lnSpc>
                <a:spcPct val="91000"/>
              </a:lnSpc>
              <a:buFont typeface="Arial" panose="020B0604020202020204" pitchFamily="34" charset="0"/>
              <a:buNone/>
              <a:tabLst/>
              <a:defRPr sz="4200" b="0"/>
            </a:lvl3pPr>
            <a:lvl4pPr marL="0" indent="0">
              <a:lnSpc>
                <a:spcPct val="91000"/>
              </a:lnSpc>
              <a:buClrTx/>
              <a:buFont typeface="System Font Regular"/>
              <a:buNone/>
              <a:tabLst/>
              <a:defRPr sz="4200" b="0"/>
            </a:lvl4pPr>
            <a:lvl5pPr marL="0" indent="0">
              <a:lnSpc>
                <a:spcPct val="91000"/>
              </a:lnSpc>
              <a:buClr>
                <a:schemeClr val="accent1"/>
              </a:buClr>
              <a:buFont typeface="System Font Regular"/>
              <a:buNone/>
              <a:tabLst/>
              <a:defRPr sz="4200" b="0"/>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5302524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tatement and full image ">
    <p:bg>
      <p:bgPr>
        <a:solidFill>
          <a:srgbClr val="EBF0F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93F18-75D3-0B44-B8BA-62A65D440176}"/>
              </a:ext>
            </a:extLst>
          </p:cNvPr>
          <p:cNvSpPr>
            <a:spLocks noGrp="1"/>
          </p:cNvSpPr>
          <p:nvPr>
            <p:ph type="title"/>
          </p:nvPr>
        </p:nvSpPr>
        <p:spPr>
          <a:xfrm>
            <a:off x="1676291" y="2208880"/>
            <a:ext cx="21029831" cy="3189249"/>
          </a:xfrm>
        </p:spPr>
        <p:txBody>
          <a:bodyPr anchor="ctr">
            <a:noAutofit/>
          </a:bodyPr>
          <a:lstStyle>
            <a:lvl1pPr algn="ctr">
              <a:lnSpc>
                <a:spcPct val="104000"/>
              </a:lnSpc>
              <a:defRPr sz="7200" b="0" i="0">
                <a:latin typeface="Calibri Light" panose="020F0302020204030204" pitchFamily="34" charset="0"/>
                <a:cs typeface="Calibri Light" panose="020F0302020204030204" pitchFamily="34" charset="0"/>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A32F5DD1-04E6-B442-A14C-7CD7850315F9}"/>
              </a:ext>
            </a:extLst>
          </p:cNvPr>
          <p:cNvSpPr>
            <a:spLocks noGrp="1"/>
          </p:cNvSpPr>
          <p:nvPr>
            <p:ph type="dt" sz="half" idx="10"/>
          </p:nvPr>
        </p:nvSpPr>
        <p:spPr/>
        <p:txBody>
          <a:bodyPr/>
          <a:lstStyle>
            <a:lvl1pPr>
              <a:defRPr>
                <a:solidFill>
                  <a:schemeClr val="bg1"/>
                </a:solidFill>
              </a:defRPr>
            </a:lvl1pPr>
          </a:lstStyle>
          <a:p>
            <a:r>
              <a:rPr lang="en-US"/>
              <a:t>September 2021</a:t>
            </a:r>
            <a:endParaRPr lang="en-GB" dirty="0"/>
          </a:p>
        </p:txBody>
      </p:sp>
      <p:sp>
        <p:nvSpPr>
          <p:cNvPr id="4" name="Slide Number Placeholder 3">
            <a:extLst>
              <a:ext uri="{FF2B5EF4-FFF2-40B4-BE49-F238E27FC236}">
                <a16:creationId xmlns:a16="http://schemas.microsoft.com/office/drawing/2014/main" id="{C85D40A8-E7C9-4A4C-809C-C3F25CAE5AD2}"/>
              </a:ext>
            </a:extLst>
          </p:cNvPr>
          <p:cNvSpPr>
            <a:spLocks noGrp="1"/>
          </p:cNvSpPr>
          <p:nvPr>
            <p:ph type="sldNum" sz="quarter" idx="11"/>
          </p:nvPr>
        </p:nvSpPr>
        <p:spPr/>
        <p:txBody>
          <a:bodyPr/>
          <a:lstStyle>
            <a:lvl1pPr>
              <a:defRPr>
                <a:solidFill>
                  <a:schemeClr val="bg1"/>
                </a:solidFill>
              </a:defRPr>
            </a:lvl1pPr>
          </a:lstStyle>
          <a:p>
            <a:fld id="{91D568E7-61F5-D04E-995D-81EF41C01A2A}" type="slidenum">
              <a:rPr lang="en-GB" smtClean="0"/>
              <a:pPr/>
              <a:t>‹#›</a:t>
            </a:fld>
            <a:endParaRPr lang="en-GB" dirty="0"/>
          </a:p>
        </p:txBody>
      </p:sp>
      <p:pic>
        <p:nvPicPr>
          <p:cNvPr id="5" name="Picture 10">
            <a:extLst>
              <a:ext uri="{FF2B5EF4-FFF2-40B4-BE49-F238E27FC236}">
                <a16:creationId xmlns:a16="http://schemas.microsoft.com/office/drawing/2014/main" id="{D65B10BE-C7F6-9042-99AC-49D9EE7CD6F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717000" y="12401172"/>
            <a:ext cx="1652400" cy="545912"/>
          </a:xfrm>
          <a:prstGeom prst="rect">
            <a:avLst/>
          </a:prstGeom>
        </p:spPr>
      </p:pic>
      <p:sp>
        <p:nvSpPr>
          <p:cNvPr id="6" name="TextBox 5">
            <a:extLst>
              <a:ext uri="{FF2B5EF4-FFF2-40B4-BE49-F238E27FC236}">
                <a16:creationId xmlns:a16="http://schemas.microsoft.com/office/drawing/2014/main" id="{752E8CA6-2992-E74E-8128-CC02B2DB1C8F}"/>
              </a:ext>
            </a:extLst>
          </p:cNvPr>
          <p:cNvSpPr txBox="1"/>
          <p:nvPr userDrawn="1"/>
        </p:nvSpPr>
        <p:spPr>
          <a:xfrm>
            <a:off x="1291212" y="12731262"/>
            <a:ext cx="221066" cy="276999"/>
          </a:xfrm>
          <a:prstGeom prst="rect">
            <a:avLst/>
          </a:prstGeom>
          <a:noFill/>
        </p:spPr>
        <p:txBody>
          <a:bodyPr wrap="square" lIns="0" tIns="0" rIns="0" bIns="0" rtlCol="0">
            <a:spAutoFit/>
          </a:bodyPr>
          <a:lstStyle/>
          <a:p>
            <a:pPr algn="ctr"/>
            <a:r>
              <a:rPr lang="en-GB" sz="1800" dirty="0">
                <a:solidFill>
                  <a:schemeClr val="bg1"/>
                </a:solidFill>
              </a:rPr>
              <a:t>|</a:t>
            </a:r>
          </a:p>
        </p:txBody>
      </p:sp>
    </p:spTree>
    <p:extLst>
      <p:ext uri="{BB962C8B-B14F-4D97-AF65-F5344CB8AC3E}">
        <p14:creationId xmlns:p14="http://schemas.microsoft.com/office/powerpoint/2010/main" val="28248496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ntent and image lef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F68A59A-9454-E144-8B0C-F036BE83737F}"/>
              </a:ext>
            </a:extLst>
          </p:cNvPr>
          <p:cNvSpPr>
            <a:spLocks noGrp="1"/>
          </p:cNvSpPr>
          <p:nvPr>
            <p:ph type="pic" sz="quarter" idx="13"/>
          </p:nvPr>
        </p:nvSpPr>
        <p:spPr>
          <a:xfrm>
            <a:off x="0" y="0"/>
            <a:ext cx="12184655" cy="13716000"/>
          </a:xfrm>
        </p:spPr>
        <p:txBody>
          <a:bodyPr/>
          <a:lstStyle/>
          <a:p>
            <a:r>
              <a:rPr lang="en-US"/>
              <a:t>Click icon to add picture</a:t>
            </a:r>
            <a:endParaRPr lang="en-GB"/>
          </a:p>
        </p:txBody>
      </p:sp>
      <p:sp>
        <p:nvSpPr>
          <p:cNvPr id="2" name="Title 1">
            <a:extLst>
              <a:ext uri="{FF2B5EF4-FFF2-40B4-BE49-F238E27FC236}">
                <a16:creationId xmlns:a16="http://schemas.microsoft.com/office/drawing/2014/main" id="{08B25D54-6D97-4344-B245-96585F4C8BCC}"/>
              </a:ext>
            </a:extLst>
          </p:cNvPr>
          <p:cNvSpPr>
            <a:spLocks noGrp="1"/>
          </p:cNvSpPr>
          <p:nvPr>
            <p:ph type="title"/>
          </p:nvPr>
        </p:nvSpPr>
        <p:spPr>
          <a:xfrm>
            <a:off x="14553282" y="2597150"/>
            <a:ext cx="7810959" cy="1568378"/>
          </a:xfrm>
        </p:spPr>
        <p:txBody>
          <a:bodyPr/>
          <a:lstStyle>
            <a:lvl1pPr>
              <a:lnSpc>
                <a:spcPct val="98000"/>
              </a:lnSpc>
              <a:defRPr sz="5200">
                <a:solidFill>
                  <a:schemeClr val="tx1"/>
                </a:solidFill>
              </a:defRPr>
            </a:lvl1pPr>
          </a:lstStyle>
          <a:p>
            <a:r>
              <a:rPr lang="en-US"/>
              <a:t>Click to edit Master title style</a:t>
            </a:r>
            <a:endParaRPr lang="en-GB" dirty="0"/>
          </a:p>
        </p:txBody>
      </p:sp>
      <p:sp>
        <p:nvSpPr>
          <p:cNvPr id="7" name="Content Placeholder 2">
            <a:extLst>
              <a:ext uri="{FF2B5EF4-FFF2-40B4-BE49-F238E27FC236}">
                <a16:creationId xmlns:a16="http://schemas.microsoft.com/office/drawing/2014/main" id="{3596346F-B54F-FD43-B671-917611416EB3}"/>
              </a:ext>
            </a:extLst>
          </p:cNvPr>
          <p:cNvSpPr>
            <a:spLocks noGrp="1"/>
          </p:cNvSpPr>
          <p:nvPr>
            <p:ph idx="12"/>
          </p:nvPr>
        </p:nvSpPr>
        <p:spPr>
          <a:xfrm>
            <a:off x="14565918" y="5221478"/>
            <a:ext cx="7798324" cy="6500469"/>
          </a:xfrm>
        </p:spPr>
        <p:txBody>
          <a:bodyPr/>
          <a:lstStyle>
            <a:lvl1pPr>
              <a:lnSpc>
                <a:spcPct val="103000"/>
              </a:lnSpc>
              <a:spcAft>
                <a:spcPts val="600"/>
              </a:spcAft>
              <a:defRPr sz="4200" b="0" spc="-30" baseline="0"/>
            </a:lvl1pPr>
            <a:lvl2pPr marL="375" indent="0">
              <a:lnSpc>
                <a:spcPct val="103000"/>
              </a:lnSpc>
              <a:spcBef>
                <a:spcPts val="600"/>
              </a:spcBef>
              <a:spcAft>
                <a:spcPts val="1600"/>
              </a:spcAft>
              <a:buNone/>
              <a:defRPr sz="4200" b="1" spc="-30" baseline="0"/>
            </a:lvl2pPr>
            <a:lvl3pPr marL="446088" indent="-446088">
              <a:lnSpc>
                <a:spcPct val="103000"/>
              </a:lnSpc>
              <a:buFont typeface="System Font Regular"/>
              <a:buChar char="•"/>
              <a:tabLst/>
              <a:defRPr sz="4200" spc="-30" baseline="0"/>
            </a:lvl3pPr>
            <a:lvl4pPr marL="942975" indent="-496888">
              <a:lnSpc>
                <a:spcPct val="103000"/>
              </a:lnSpc>
              <a:buClrTx/>
              <a:buFont typeface="System Font Regular"/>
              <a:buChar char="–"/>
              <a:tabLst/>
              <a:defRPr sz="4200" spc="-30" baseline="0"/>
            </a:lvl4pPr>
            <a:lvl5pPr marL="1341438" indent="-447675">
              <a:lnSpc>
                <a:spcPct val="103000"/>
              </a:lnSpc>
              <a:buClr>
                <a:schemeClr val="accent1"/>
              </a:buClr>
              <a:buFont typeface="System Font Regular"/>
              <a:buChar char="•"/>
              <a:tabLst/>
              <a:defRPr sz="4200" spc="-3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10">
            <a:extLst>
              <a:ext uri="{FF2B5EF4-FFF2-40B4-BE49-F238E27FC236}">
                <a16:creationId xmlns:a16="http://schemas.microsoft.com/office/drawing/2014/main" id="{2588A6BD-CA1D-DC41-995D-A287D63BB89C}"/>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717000" y="12401172"/>
            <a:ext cx="1652400" cy="545912"/>
          </a:xfrm>
          <a:prstGeom prst="rect">
            <a:avLst/>
          </a:prstGeom>
        </p:spPr>
      </p:pic>
      <p:sp>
        <p:nvSpPr>
          <p:cNvPr id="11" name="Date Placeholder 3">
            <a:extLst>
              <a:ext uri="{FF2B5EF4-FFF2-40B4-BE49-F238E27FC236}">
                <a16:creationId xmlns:a16="http://schemas.microsoft.com/office/drawing/2014/main" id="{F6EAE11F-F786-D94F-B40B-17B0FFD87E69}"/>
              </a:ext>
            </a:extLst>
          </p:cNvPr>
          <p:cNvSpPr>
            <a:spLocks noGrp="1"/>
          </p:cNvSpPr>
          <p:nvPr>
            <p:ph type="dt" sz="half" idx="2"/>
          </p:nvPr>
        </p:nvSpPr>
        <p:spPr>
          <a:xfrm>
            <a:off x="1553319" y="12732098"/>
            <a:ext cx="5486043" cy="276999"/>
          </a:xfrm>
          <a:prstGeom prst="rect">
            <a:avLst/>
          </a:prstGeom>
        </p:spPr>
        <p:txBody>
          <a:bodyPr vert="horz" lIns="0" tIns="0" rIns="0" bIns="0" rtlCol="0" anchor="ctr">
            <a:spAutoFit/>
          </a:bodyPr>
          <a:lstStyle>
            <a:lvl1pPr algn="l">
              <a:lnSpc>
                <a:spcPct val="100000"/>
              </a:lnSpc>
              <a:defRPr sz="1800" b="0" i="0" spc="30" baseline="0">
                <a:solidFill>
                  <a:schemeClr val="tx1"/>
                </a:solidFill>
                <a:latin typeface="Calibri Light" panose="020F0302020204030204" pitchFamily="34" charset="0"/>
                <a:cs typeface="Calibri Light" panose="020F0302020204030204" pitchFamily="34" charset="0"/>
              </a:defRPr>
            </a:lvl1pPr>
          </a:lstStyle>
          <a:p>
            <a:r>
              <a:rPr lang="en-US"/>
              <a:t>September 2021</a:t>
            </a:r>
            <a:endParaRPr lang="en-GB" dirty="0"/>
          </a:p>
        </p:txBody>
      </p:sp>
      <p:sp>
        <p:nvSpPr>
          <p:cNvPr id="12" name="Slide Number Placeholder 5">
            <a:extLst>
              <a:ext uri="{FF2B5EF4-FFF2-40B4-BE49-F238E27FC236}">
                <a16:creationId xmlns:a16="http://schemas.microsoft.com/office/drawing/2014/main" id="{C36283D0-9F1F-A443-969A-EFF8B14208C5}"/>
              </a:ext>
            </a:extLst>
          </p:cNvPr>
          <p:cNvSpPr>
            <a:spLocks noGrp="1"/>
          </p:cNvSpPr>
          <p:nvPr>
            <p:ph type="sldNum" sz="quarter" idx="4"/>
          </p:nvPr>
        </p:nvSpPr>
        <p:spPr>
          <a:xfrm>
            <a:off x="557684" y="12733754"/>
            <a:ext cx="698138" cy="276999"/>
          </a:xfrm>
          <a:prstGeom prst="rect">
            <a:avLst/>
          </a:prstGeom>
        </p:spPr>
        <p:txBody>
          <a:bodyPr vert="horz" wrap="square" lIns="0" tIns="0" rIns="0" bIns="0" rtlCol="0" anchor="ctr">
            <a:spAutoFit/>
          </a:bodyPr>
          <a:lstStyle>
            <a:lvl1pPr algn="r">
              <a:lnSpc>
                <a:spcPct val="100000"/>
              </a:lnSpc>
              <a:defRPr sz="1800" b="0" i="0">
                <a:solidFill>
                  <a:schemeClr val="tx1"/>
                </a:solidFill>
                <a:latin typeface="Calibri Light" panose="020F0302020204030204" pitchFamily="34" charset="0"/>
                <a:cs typeface="Calibri Light" panose="020F0302020204030204" pitchFamily="34" charset="0"/>
              </a:defRPr>
            </a:lvl1pPr>
          </a:lstStyle>
          <a:p>
            <a:fld id="{91D568E7-61F5-D04E-995D-81EF41C01A2A}" type="slidenum">
              <a:rPr lang="en-GB" smtClean="0"/>
              <a:pPr/>
              <a:t>‹#›</a:t>
            </a:fld>
            <a:endParaRPr lang="en-GB" dirty="0"/>
          </a:p>
        </p:txBody>
      </p:sp>
      <p:sp>
        <p:nvSpPr>
          <p:cNvPr id="13" name="TextBox 12">
            <a:extLst>
              <a:ext uri="{FF2B5EF4-FFF2-40B4-BE49-F238E27FC236}">
                <a16:creationId xmlns:a16="http://schemas.microsoft.com/office/drawing/2014/main" id="{0E1EA81B-4605-6248-A364-A8980959A5D4}"/>
              </a:ext>
            </a:extLst>
          </p:cNvPr>
          <p:cNvSpPr txBox="1"/>
          <p:nvPr userDrawn="1"/>
        </p:nvSpPr>
        <p:spPr>
          <a:xfrm>
            <a:off x="1291212" y="12731262"/>
            <a:ext cx="221066" cy="276999"/>
          </a:xfrm>
          <a:prstGeom prst="rect">
            <a:avLst/>
          </a:prstGeom>
          <a:noFill/>
        </p:spPr>
        <p:txBody>
          <a:bodyPr wrap="square" lIns="0" tIns="0" rIns="0" bIns="0" rtlCol="0">
            <a:spAutoFit/>
          </a:bodyPr>
          <a:lstStyle/>
          <a:p>
            <a:pPr algn="ctr"/>
            <a:r>
              <a:rPr lang="en-GB" sz="1800" dirty="0">
                <a:solidFill>
                  <a:schemeClr val="tx1"/>
                </a:solidFill>
              </a:rPr>
              <a:t>|</a:t>
            </a:r>
          </a:p>
        </p:txBody>
      </p:sp>
    </p:spTree>
    <p:extLst>
      <p:ext uri="{BB962C8B-B14F-4D97-AF65-F5344CB8AC3E}">
        <p14:creationId xmlns:p14="http://schemas.microsoft.com/office/powerpoint/2010/main" val="34869537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Content and image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25D54-6D97-4344-B245-96585F4C8BCC}"/>
              </a:ext>
            </a:extLst>
          </p:cNvPr>
          <p:cNvSpPr>
            <a:spLocks noGrp="1"/>
          </p:cNvSpPr>
          <p:nvPr>
            <p:ph type="title"/>
          </p:nvPr>
        </p:nvSpPr>
        <p:spPr>
          <a:xfrm>
            <a:off x="2333573" y="2597150"/>
            <a:ext cx="7810959" cy="1568378"/>
          </a:xfrm>
        </p:spPr>
        <p:txBody>
          <a:bodyPr/>
          <a:lstStyle>
            <a:lvl1pPr>
              <a:lnSpc>
                <a:spcPct val="98000"/>
              </a:lnSpc>
              <a:defRPr sz="5200">
                <a:solidFill>
                  <a:schemeClr val="tx1"/>
                </a:solidFill>
              </a:defRPr>
            </a:lvl1pPr>
          </a:lstStyle>
          <a:p>
            <a:r>
              <a:rPr lang="en-US"/>
              <a:t>Click to edit Master title style</a:t>
            </a:r>
            <a:endParaRPr lang="en-GB" dirty="0"/>
          </a:p>
        </p:txBody>
      </p:sp>
      <p:sp>
        <p:nvSpPr>
          <p:cNvPr id="7" name="Content Placeholder 2">
            <a:extLst>
              <a:ext uri="{FF2B5EF4-FFF2-40B4-BE49-F238E27FC236}">
                <a16:creationId xmlns:a16="http://schemas.microsoft.com/office/drawing/2014/main" id="{3596346F-B54F-FD43-B671-917611416EB3}"/>
              </a:ext>
            </a:extLst>
          </p:cNvPr>
          <p:cNvSpPr>
            <a:spLocks noGrp="1"/>
          </p:cNvSpPr>
          <p:nvPr>
            <p:ph idx="12"/>
          </p:nvPr>
        </p:nvSpPr>
        <p:spPr>
          <a:xfrm>
            <a:off x="2346209" y="5221478"/>
            <a:ext cx="7798324" cy="6500469"/>
          </a:xfrm>
        </p:spPr>
        <p:txBody>
          <a:bodyPr/>
          <a:lstStyle>
            <a:lvl1pPr>
              <a:lnSpc>
                <a:spcPct val="103000"/>
              </a:lnSpc>
              <a:spcAft>
                <a:spcPts val="600"/>
              </a:spcAft>
              <a:defRPr sz="4200" b="0" spc="-30" baseline="0"/>
            </a:lvl1pPr>
            <a:lvl2pPr marL="375" indent="0">
              <a:lnSpc>
                <a:spcPct val="103000"/>
              </a:lnSpc>
              <a:spcBef>
                <a:spcPts val="600"/>
              </a:spcBef>
              <a:spcAft>
                <a:spcPts val="1600"/>
              </a:spcAft>
              <a:buNone/>
              <a:defRPr sz="4200" b="1" spc="-30" baseline="0"/>
            </a:lvl2pPr>
            <a:lvl3pPr marL="446088" indent="-446088">
              <a:lnSpc>
                <a:spcPct val="103000"/>
              </a:lnSpc>
              <a:buFont typeface="System Font Regular"/>
              <a:buChar char="•"/>
              <a:tabLst/>
              <a:defRPr sz="4200" spc="-30" baseline="0"/>
            </a:lvl3pPr>
            <a:lvl4pPr marL="942975" indent="-496888">
              <a:lnSpc>
                <a:spcPct val="103000"/>
              </a:lnSpc>
              <a:buClrTx/>
              <a:buFont typeface="System Font Regular"/>
              <a:buChar char="–"/>
              <a:tabLst/>
              <a:defRPr sz="4200" spc="-30" baseline="0"/>
            </a:lvl4pPr>
            <a:lvl5pPr marL="1341438" indent="-447675">
              <a:lnSpc>
                <a:spcPct val="103000"/>
              </a:lnSpc>
              <a:buClr>
                <a:schemeClr val="accent1"/>
              </a:buClr>
              <a:buFont typeface="System Font Regular"/>
              <a:buChar char="•"/>
              <a:tabLst/>
              <a:defRPr sz="4200" spc="-3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a:extLst>
              <a:ext uri="{FF2B5EF4-FFF2-40B4-BE49-F238E27FC236}">
                <a16:creationId xmlns:a16="http://schemas.microsoft.com/office/drawing/2014/main" id="{BF68A59A-9454-E144-8B0C-F036BE83737F}"/>
              </a:ext>
            </a:extLst>
          </p:cNvPr>
          <p:cNvSpPr>
            <a:spLocks noGrp="1"/>
          </p:cNvSpPr>
          <p:nvPr>
            <p:ph type="pic" sz="quarter" idx="13"/>
          </p:nvPr>
        </p:nvSpPr>
        <p:spPr>
          <a:xfrm>
            <a:off x="12197758" y="0"/>
            <a:ext cx="12184655" cy="13716000"/>
          </a:xfrm>
        </p:spPr>
        <p:txBody>
          <a:bodyPr/>
          <a:lstStyle/>
          <a:p>
            <a:r>
              <a:rPr lang="en-US"/>
              <a:t>Click icon to add picture</a:t>
            </a:r>
            <a:endParaRPr lang="en-GB"/>
          </a:p>
        </p:txBody>
      </p:sp>
      <p:sp>
        <p:nvSpPr>
          <p:cNvPr id="5" name="Date Placeholder 3">
            <a:extLst>
              <a:ext uri="{FF2B5EF4-FFF2-40B4-BE49-F238E27FC236}">
                <a16:creationId xmlns:a16="http://schemas.microsoft.com/office/drawing/2014/main" id="{90AA62A8-000C-B546-A6E7-60A97D039BC4}"/>
              </a:ext>
            </a:extLst>
          </p:cNvPr>
          <p:cNvSpPr>
            <a:spLocks noGrp="1"/>
          </p:cNvSpPr>
          <p:nvPr>
            <p:ph type="dt" sz="half" idx="2"/>
          </p:nvPr>
        </p:nvSpPr>
        <p:spPr>
          <a:xfrm>
            <a:off x="1553319" y="12732098"/>
            <a:ext cx="5486043" cy="276999"/>
          </a:xfrm>
          <a:prstGeom prst="rect">
            <a:avLst/>
          </a:prstGeom>
        </p:spPr>
        <p:txBody>
          <a:bodyPr vert="horz" lIns="0" tIns="0" rIns="0" bIns="0" rtlCol="0" anchor="ctr">
            <a:spAutoFit/>
          </a:bodyPr>
          <a:lstStyle>
            <a:lvl1pPr algn="l">
              <a:lnSpc>
                <a:spcPct val="100000"/>
              </a:lnSpc>
              <a:defRPr sz="1800" b="0" i="0" spc="30" baseline="0">
                <a:solidFill>
                  <a:schemeClr val="tx1"/>
                </a:solidFill>
                <a:latin typeface="Calibri Light" panose="020F0302020204030204" pitchFamily="34" charset="0"/>
                <a:cs typeface="Calibri Light" panose="020F0302020204030204" pitchFamily="34" charset="0"/>
              </a:defRPr>
            </a:lvl1pPr>
          </a:lstStyle>
          <a:p>
            <a:r>
              <a:rPr lang="en-US"/>
              <a:t>September 2021</a:t>
            </a:r>
            <a:endParaRPr lang="en-GB" dirty="0"/>
          </a:p>
        </p:txBody>
      </p:sp>
      <p:sp>
        <p:nvSpPr>
          <p:cNvPr id="6" name="Slide Number Placeholder 5">
            <a:extLst>
              <a:ext uri="{FF2B5EF4-FFF2-40B4-BE49-F238E27FC236}">
                <a16:creationId xmlns:a16="http://schemas.microsoft.com/office/drawing/2014/main" id="{69A5A93D-D7D4-374D-A7C8-197DBEB4A2B8}"/>
              </a:ext>
            </a:extLst>
          </p:cNvPr>
          <p:cNvSpPr>
            <a:spLocks noGrp="1"/>
          </p:cNvSpPr>
          <p:nvPr>
            <p:ph type="sldNum" sz="quarter" idx="4"/>
          </p:nvPr>
        </p:nvSpPr>
        <p:spPr>
          <a:xfrm>
            <a:off x="557684" y="12733754"/>
            <a:ext cx="698138" cy="276999"/>
          </a:xfrm>
          <a:prstGeom prst="rect">
            <a:avLst/>
          </a:prstGeom>
        </p:spPr>
        <p:txBody>
          <a:bodyPr vert="horz" wrap="square" lIns="0" tIns="0" rIns="0" bIns="0" rtlCol="0" anchor="ctr">
            <a:spAutoFit/>
          </a:bodyPr>
          <a:lstStyle>
            <a:lvl1pPr algn="r">
              <a:lnSpc>
                <a:spcPct val="100000"/>
              </a:lnSpc>
              <a:defRPr sz="1800" b="0" i="0">
                <a:solidFill>
                  <a:schemeClr val="tx1"/>
                </a:solidFill>
                <a:latin typeface="Calibri Light" panose="020F0302020204030204" pitchFamily="34" charset="0"/>
                <a:cs typeface="Calibri Light" panose="020F0302020204030204" pitchFamily="34" charset="0"/>
              </a:defRPr>
            </a:lvl1pPr>
          </a:lstStyle>
          <a:p>
            <a:fld id="{91D568E7-61F5-D04E-995D-81EF41C01A2A}" type="slidenum">
              <a:rPr lang="en-GB" smtClean="0"/>
              <a:pPr/>
              <a:t>‹#›</a:t>
            </a:fld>
            <a:endParaRPr lang="en-GB" dirty="0"/>
          </a:p>
        </p:txBody>
      </p:sp>
      <p:sp>
        <p:nvSpPr>
          <p:cNvPr id="10" name="TextBox 9">
            <a:extLst>
              <a:ext uri="{FF2B5EF4-FFF2-40B4-BE49-F238E27FC236}">
                <a16:creationId xmlns:a16="http://schemas.microsoft.com/office/drawing/2014/main" id="{749D69F6-4D32-1942-AC75-986C5035F4C7}"/>
              </a:ext>
            </a:extLst>
          </p:cNvPr>
          <p:cNvSpPr txBox="1"/>
          <p:nvPr userDrawn="1"/>
        </p:nvSpPr>
        <p:spPr>
          <a:xfrm>
            <a:off x="1291212" y="12731262"/>
            <a:ext cx="221066" cy="276999"/>
          </a:xfrm>
          <a:prstGeom prst="rect">
            <a:avLst/>
          </a:prstGeom>
          <a:noFill/>
        </p:spPr>
        <p:txBody>
          <a:bodyPr wrap="square" lIns="0" tIns="0" rIns="0" bIns="0" rtlCol="0">
            <a:spAutoFit/>
          </a:bodyPr>
          <a:lstStyle/>
          <a:p>
            <a:pPr algn="ctr"/>
            <a:r>
              <a:rPr lang="en-GB" sz="1800" dirty="0">
                <a:solidFill>
                  <a:schemeClr val="tx1"/>
                </a:solidFill>
              </a:rPr>
              <a:t>|</a:t>
            </a:r>
          </a:p>
        </p:txBody>
      </p:sp>
    </p:spTree>
    <p:extLst>
      <p:ext uri="{BB962C8B-B14F-4D97-AF65-F5344CB8AC3E}">
        <p14:creationId xmlns:p14="http://schemas.microsoft.com/office/powerpoint/2010/main" val="23320271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Image, icons and 3 col content">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B6882054-9C85-CA47-ABFE-77A77736FA57}"/>
              </a:ext>
            </a:extLst>
          </p:cNvPr>
          <p:cNvSpPr/>
          <p:nvPr userDrawn="1"/>
        </p:nvSpPr>
        <p:spPr>
          <a:xfrm>
            <a:off x="8122723" y="5878286"/>
            <a:ext cx="8146472" cy="5902036"/>
          </a:xfrm>
          <a:prstGeom prst="rect">
            <a:avLst/>
          </a:prstGeom>
          <a:solidFill>
            <a:srgbClr val="D7E1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Picture Placeholder 8">
            <a:extLst>
              <a:ext uri="{FF2B5EF4-FFF2-40B4-BE49-F238E27FC236}">
                <a16:creationId xmlns:a16="http://schemas.microsoft.com/office/drawing/2014/main" id="{BF68A59A-9454-E144-8B0C-F036BE83737F}"/>
              </a:ext>
            </a:extLst>
          </p:cNvPr>
          <p:cNvSpPr>
            <a:spLocks noGrp="1"/>
          </p:cNvSpPr>
          <p:nvPr>
            <p:ph type="pic" sz="quarter" idx="13"/>
          </p:nvPr>
        </p:nvSpPr>
        <p:spPr>
          <a:xfrm>
            <a:off x="0" y="0"/>
            <a:ext cx="24382413" cy="5890161"/>
          </a:xfrm>
        </p:spPr>
        <p:txBody>
          <a:bodyPr/>
          <a:lstStyle/>
          <a:p>
            <a:r>
              <a:rPr lang="en-US"/>
              <a:t>Click icon to add picture</a:t>
            </a:r>
            <a:endParaRPr lang="en-GB"/>
          </a:p>
        </p:txBody>
      </p:sp>
      <p:sp>
        <p:nvSpPr>
          <p:cNvPr id="5" name="Date Placeholder 3">
            <a:extLst>
              <a:ext uri="{FF2B5EF4-FFF2-40B4-BE49-F238E27FC236}">
                <a16:creationId xmlns:a16="http://schemas.microsoft.com/office/drawing/2014/main" id="{90AA62A8-000C-B546-A6E7-60A97D039BC4}"/>
              </a:ext>
            </a:extLst>
          </p:cNvPr>
          <p:cNvSpPr>
            <a:spLocks noGrp="1"/>
          </p:cNvSpPr>
          <p:nvPr>
            <p:ph type="dt" sz="half" idx="2"/>
          </p:nvPr>
        </p:nvSpPr>
        <p:spPr>
          <a:xfrm>
            <a:off x="1553319" y="12732098"/>
            <a:ext cx="5486043" cy="276999"/>
          </a:xfrm>
          <a:prstGeom prst="rect">
            <a:avLst/>
          </a:prstGeom>
        </p:spPr>
        <p:txBody>
          <a:bodyPr vert="horz" lIns="0" tIns="0" rIns="0" bIns="0" rtlCol="0" anchor="ctr">
            <a:spAutoFit/>
          </a:bodyPr>
          <a:lstStyle>
            <a:lvl1pPr algn="l">
              <a:lnSpc>
                <a:spcPct val="100000"/>
              </a:lnSpc>
              <a:defRPr sz="1800" b="0" i="0" spc="30" baseline="0">
                <a:solidFill>
                  <a:schemeClr val="tx1"/>
                </a:solidFill>
                <a:latin typeface="Calibri Light" panose="020F0302020204030204" pitchFamily="34" charset="0"/>
                <a:cs typeface="Calibri Light" panose="020F0302020204030204" pitchFamily="34" charset="0"/>
              </a:defRPr>
            </a:lvl1pPr>
          </a:lstStyle>
          <a:p>
            <a:r>
              <a:rPr lang="en-US"/>
              <a:t>September 2021</a:t>
            </a:r>
            <a:endParaRPr lang="en-GB" dirty="0"/>
          </a:p>
        </p:txBody>
      </p:sp>
      <p:sp>
        <p:nvSpPr>
          <p:cNvPr id="6" name="Slide Number Placeholder 5">
            <a:extLst>
              <a:ext uri="{FF2B5EF4-FFF2-40B4-BE49-F238E27FC236}">
                <a16:creationId xmlns:a16="http://schemas.microsoft.com/office/drawing/2014/main" id="{69A5A93D-D7D4-374D-A7C8-197DBEB4A2B8}"/>
              </a:ext>
            </a:extLst>
          </p:cNvPr>
          <p:cNvSpPr>
            <a:spLocks noGrp="1"/>
          </p:cNvSpPr>
          <p:nvPr>
            <p:ph type="sldNum" sz="quarter" idx="4"/>
          </p:nvPr>
        </p:nvSpPr>
        <p:spPr>
          <a:xfrm>
            <a:off x="557684" y="12733754"/>
            <a:ext cx="698138" cy="276999"/>
          </a:xfrm>
          <a:prstGeom prst="rect">
            <a:avLst/>
          </a:prstGeom>
        </p:spPr>
        <p:txBody>
          <a:bodyPr vert="horz" wrap="square" lIns="0" tIns="0" rIns="0" bIns="0" rtlCol="0" anchor="ctr">
            <a:spAutoFit/>
          </a:bodyPr>
          <a:lstStyle>
            <a:lvl1pPr algn="r">
              <a:lnSpc>
                <a:spcPct val="100000"/>
              </a:lnSpc>
              <a:defRPr sz="1800" b="0" i="0">
                <a:solidFill>
                  <a:schemeClr val="tx1"/>
                </a:solidFill>
                <a:latin typeface="Calibri Light" panose="020F0302020204030204" pitchFamily="34" charset="0"/>
                <a:cs typeface="Calibri Light" panose="020F0302020204030204" pitchFamily="34" charset="0"/>
              </a:defRPr>
            </a:lvl1pPr>
          </a:lstStyle>
          <a:p>
            <a:fld id="{91D568E7-61F5-D04E-995D-81EF41C01A2A}" type="slidenum">
              <a:rPr lang="en-GB" smtClean="0"/>
              <a:pPr/>
              <a:t>‹#›</a:t>
            </a:fld>
            <a:endParaRPr lang="en-GB" dirty="0"/>
          </a:p>
        </p:txBody>
      </p:sp>
      <p:sp>
        <p:nvSpPr>
          <p:cNvPr id="10" name="TextBox 9">
            <a:extLst>
              <a:ext uri="{FF2B5EF4-FFF2-40B4-BE49-F238E27FC236}">
                <a16:creationId xmlns:a16="http://schemas.microsoft.com/office/drawing/2014/main" id="{749D69F6-4D32-1942-AC75-986C5035F4C7}"/>
              </a:ext>
            </a:extLst>
          </p:cNvPr>
          <p:cNvSpPr txBox="1"/>
          <p:nvPr userDrawn="1"/>
        </p:nvSpPr>
        <p:spPr>
          <a:xfrm>
            <a:off x="1291212" y="12731262"/>
            <a:ext cx="221066" cy="276999"/>
          </a:xfrm>
          <a:prstGeom prst="rect">
            <a:avLst/>
          </a:prstGeom>
          <a:noFill/>
        </p:spPr>
        <p:txBody>
          <a:bodyPr wrap="square" lIns="0" tIns="0" rIns="0" bIns="0" rtlCol="0">
            <a:spAutoFit/>
          </a:bodyPr>
          <a:lstStyle/>
          <a:p>
            <a:pPr algn="ctr"/>
            <a:r>
              <a:rPr lang="en-GB" sz="1800" dirty="0">
                <a:solidFill>
                  <a:schemeClr val="tx1"/>
                </a:solidFill>
              </a:rPr>
              <a:t>|</a:t>
            </a:r>
          </a:p>
        </p:txBody>
      </p:sp>
      <p:pic>
        <p:nvPicPr>
          <p:cNvPr id="8" name="Picture 10">
            <a:extLst>
              <a:ext uri="{FF2B5EF4-FFF2-40B4-BE49-F238E27FC236}">
                <a16:creationId xmlns:a16="http://schemas.microsoft.com/office/drawing/2014/main" id="{EFCA1A8A-D167-D94F-B3C5-A621FD2AC4A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717000" y="12401172"/>
            <a:ext cx="1652400" cy="545912"/>
          </a:xfrm>
          <a:prstGeom prst="rect">
            <a:avLst/>
          </a:prstGeom>
        </p:spPr>
      </p:pic>
      <p:sp>
        <p:nvSpPr>
          <p:cNvPr id="20" name="Content Placeholder 2">
            <a:extLst>
              <a:ext uri="{FF2B5EF4-FFF2-40B4-BE49-F238E27FC236}">
                <a16:creationId xmlns:a16="http://schemas.microsoft.com/office/drawing/2014/main" id="{BA8FFAC4-DE8C-7B49-A9E2-A5A27104AE04}"/>
              </a:ext>
            </a:extLst>
          </p:cNvPr>
          <p:cNvSpPr>
            <a:spLocks noGrp="1"/>
          </p:cNvSpPr>
          <p:nvPr>
            <p:ph idx="1" hasCustomPrompt="1"/>
          </p:nvPr>
        </p:nvSpPr>
        <p:spPr>
          <a:xfrm>
            <a:off x="870060" y="8989620"/>
            <a:ext cx="6406351" cy="2495137"/>
          </a:xfrm>
        </p:spPr>
        <p:txBody>
          <a:bodyPr/>
          <a:lstStyle>
            <a:lvl1pPr algn="ctr">
              <a:lnSpc>
                <a:spcPct val="104000"/>
              </a:lnSpc>
              <a:spcAft>
                <a:spcPts val="600"/>
              </a:spcAft>
              <a:defRPr b="1">
                <a:solidFill>
                  <a:schemeClr val="tx1"/>
                </a:solidFill>
              </a:defRPr>
            </a:lvl1pPr>
            <a:lvl2pPr marL="375" indent="0" algn="ctr">
              <a:lnSpc>
                <a:spcPct val="104000"/>
              </a:lnSpc>
              <a:buNone/>
              <a:defRPr sz="3600">
                <a:solidFill>
                  <a:schemeClr val="tx1"/>
                </a:solidFill>
              </a:defRPr>
            </a:lvl2pPr>
            <a:lvl3pPr marL="0" indent="0" algn="ctr">
              <a:lnSpc>
                <a:spcPct val="104000"/>
              </a:lnSpc>
              <a:buFont typeface="System Font Regular"/>
              <a:buNone/>
              <a:tabLst/>
              <a:defRPr sz="3600">
                <a:solidFill>
                  <a:schemeClr val="tx1"/>
                </a:solidFill>
              </a:defRPr>
            </a:lvl3pPr>
            <a:lvl4pPr marL="0" indent="0" algn="ctr">
              <a:lnSpc>
                <a:spcPct val="104000"/>
              </a:lnSpc>
              <a:buClrTx/>
              <a:buFont typeface="System Font Regular"/>
              <a:buNone/>
              <a:tabLst/>
              <a:defRPr sz="3600">
                <a:solidFill>
                  <a:schemeClr val="tx1"/>
                </a:solidFill>
              </a:defRPr>
            </a:lvl4pPr>
            <a:lvl5pPr marL="0" indent="0" algn="ctr">
              <a:lnSpc>
                <a:spcPct val="104000"/>
              </a:lnSpc>
              <a:buClr>
                <a:schemeClr val="accent1"/>
              </a:buClr>
              <a:buFont typeface="System Font Regular"/>
              <a:buNone/>
              <a:tabLst/>
              <a:defRPr sz="36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Content Placeholder 2">
            <a:extLst>
              <a:ext uri="{FF2B5EF4-FFF2-40B4-BE49-F238E27FC236}">
                <a16:creationId xmlns:a16="http://schemas.microsoft.com/office/drawing/2014/main" id="{4D365517-55CA-8240-ADA4-32739FBC5A7D}"/>
              </a:ext>
            </a:extLst>
          </p:cNvPr>
          <p:cNvSpPr>
            <a:spLocks noGrp="1"/>
          </p:cNvSpPr>
          <p:nvPr>
            <p:ph idx="14" hasCustomPrompt="1"/>
          </p:nvPr>
        </p:nvSpPr>
        <p:spPr>
          <a:xfrm>
            <a:off x="8988030" y="8989620"/>
            <a:ext cx="6406351" cy="2495137"/>
          </a:xfrm>
        </p:spPr>
        <p:txBody>
          <a:bodyPr/>
          <a:lstStyle>
            <a:lvl1pPr algn="ctr">
              <a:lnSpc>
                <a:spcPct val="104000"/>
              </a:lnSpc>
              <a:spcAft>
                <a:spcPts val="600"/>
              </a:spcAft>
              <a:defRPr b="1">
                <a:solidFill>
                  <a:schemeClr val="tx1"/>
                </a:solidFill>
              </a:defRPr>
            </a:lvl1pPr>
            <a:lvl2pPr marL="375" indent="0" algn="ctr">
              <a:lnSpc>
                <a:spcPct val="104000"/>
              </a:lnSpc>
              <a:buNone/>
              <a:defRPr sz="3600">
                <a:solidFill>
                  <a:schemeClr val="tx1"/>
                </a:solidFill>
              </a:defRPr>
            </a:lvl2pPr>
            <a:lvl3pPr marL="0" indent="0" algn="ctr">
              <a:lnSpc>
                <a:spcPct val="104000"/>
              </a:lnSpc>
              <a:buFont typeface="System Font Regular"/>
              <a:buNone/>
              <a:tabLst/>
              <a:defRPr sz="3600">
                <a:solidFill>
                  <a:schemeClr val="tx1"/>
                </a:solidFill>
              </a:defRPr>
            </a:lvl3pPr>
            <a:lvl4pPr marL="0" indent="0" algn="ctr">
              <a:lnSpc>
                <a:spcPct val="104000"/>
              </a:lnSpc>
              <a:buClrTx/>
              <a:buFont typeface="System Font Regular"/>
              <a:buNone/>
              <a:tabLst/>
              <a:defRPr sz="3600">
                <a:solidFill>
                  <a:schemeClr val="tx1"/>
                </a:solidFill>
              </a:defRPr>
            </a:lvl4pPr>
            <a:lvl5pPr marL="0" indent="0" algn="ctr">
              <a:lnSpc>
                <a:spcPct val="104000"/>
              </a:lnSpc>
              <a:buClr>
                <a:schemeClr val="accent1"/>
              </a:buClr>
              <a:buFont typeface="System Font Regular"/>
              <a:buNone/>
              <a:tabLst/>
              <a:defRPr sz="36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2" name="Content Placeholder 2">
            <a:extLst>
              <a:ext uri="{FF2B5EF4-FFF2-40B4-BE49-F238E27FC236}">
                <a16:creationId xmlns:a16="http://schemas.microsoft.com/office/drawing/2014/main" id="{A253F4CB-1643-9744-92AD-45D017919C1E}"/>
              </a:ext>
            </a:extLst>
          </p:cNvPr>
          <p:cNvSpPr>
            <a:spLocks noGrp="1"/>
          </p:cNvSpPr>
          <p:nvPr>
            <p:ph idx="15" hasCustomPrompt="1"/>
          </p:nvPr>
        </p:nvSpPr>
        <p:spPr>
          <a:xfrm>
            <a:off x="17118925" y="8989620"/>
            <a:ext cx="6406351" cy="2495137"/>
          </a:xfrm>
        </p:spPr>
        <p:txBody>
          <a:bodyPr/>
          <a:lstStyle>
            <a:lvl1pPr algn="ctr">
              <a:lnSpc>
                <a:spcPct val="104000"/>
              </a:lnSpc>
              <a:spcAft>
                <a:spcPts val="600"/>
              </a:spcAft>
              <a:defRPr b="1">
                <a:solidFill>
                  <a:schemeClr val="tx1"/>
                </a:solidFill>
              </a:defRPr>
            </a:lvl1pPr>
            <a:lvl2pPr marL="375" indent="0" algn="ctr">
              <a:lnSpc>
                <a:spcPct val="104000"/>
              </a:lnSpc>
              <a:buNone/>
              <a:defRPr sz="3600">
                <a:solidFill>
                  <a:schemeClr val="tx1"/>
                </a:solidFill>
              </a:defRPr>
            </a:lvl2pPr>
            <a:lvl3pPr marL="0" indent="0" algn="ctr">
              <a:lnSpc>
                <a:spcPct val="104000"/>
              </a:lnSpc>
              <a:buFont typeface="System Font Regular"/>
              <a:buNone/>
              <a:tabLst/>
              <a:defRPr sz="3600">
                <a:solidFill>
                  <a:schemeClr val="tx1"/>
                </a:solidFill>
              </a:defRPr>
            </a:lvl3pPr>
            <a:lvl4pPr marL="0" indent="0" algn="ctr">
              <a:lnSpc>
                <a:spcPct val="104000"/>
              </a:lnSpc>
              <a:buClrTx/>
              <a:buFont typeface="System Font Regular"/>
              <a:buNone/>
              <a:tabLst/>
              <a:defRPr sz="3600">
                <a:solidFill>
                  <a:schemeClr val="tx1"/>
                </a:solidFill>
              </a:defRPr>
            </a:lvl4pPr>
            <a:lvl5pPr marL="0" indent="0" algn="ctr">
              <a:lnSpc>
                <a:spcPct val="104000"/>
              </a:lnSpc>
              <a:buClr>
                <a:schemeClr val="accent1"/>
              </a:buClr>
              <a:buFont typeface="System Font Regular"/>
              <a:buNone/>
              <a:tabLst/>
              <a:defRPr sz="36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201291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Icons and 6 col content">
    <p:bg>
      <p:bgPr>
        <a:solidFill>
          <a:schemeClr val="bg1"/>
        </a:solidFill>
        <a:effectLst/>
      </p:bgPr>
    </p:bg>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DDE63AE6-E80D-B145-9598-11BFA927621C}"/>
              </a:ext>
            </a:extLst>
          </p:cNvPr>
          <p:cNvSpPr/>
          <p:nvPr userDrawn="1"/>
        </p:nvSpPr>
        <p:spPr>
          <a:xfrm>
            <a:off x="16245445" y="0"/>
            <a:ext cx="8146472" cy="5902036"/>
          </a:xfrm>
          <a:prstGeom prst="rect">
            <a:avLst/>
          </a:prstGeom>
          <a:solidFill>
            <a:srgbClr val="D7E1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B6882054-9C85-CA47-ABFE-77A77736FA57}"/>
              </a:ext>
            </a:extLst>
          </p:cNvPr>
          <p:cNvSpPr/>
          <p:nvPr userDrawn="1"/>
        </p:nvSpPr>
        <p:spPr>
          <a:xfrm>
            <a:off x="8122723" y="5878286"/>
            <a:ext cx="8146472" cy="5902036"/>
          </a:xfrm>
          <a:prstGeom prst="rect">
            <a:avLst/>
          </a:prstGeom>
          <a:solidFill>
            <a:srgbClr val="D7E1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Date Placeholder 3">
            <a:extLst>
              <a:ext uri="{FF2B5EF4-FFF2-40B4-BE49-F238E27FC236}">
                <a16:creationId xmlns:a16="http://schemas.microsoft.com/office/drawing/2014/main" id="{90AA62A8-000C-B546-A6E7-60A97D039BC4}"/>
              </a:ext>
            </a:extLst>
          </p:cNvPr>
          <p:cNvSpPr>
            <a:spLocks noGrp="1"/>
          </p:cNvSpPr>
          <p:nvPr>
            <p:ph type="dt" sz="half" idx="2"/>
          </p:nvPr>
        </p:nvSpPr>
        <p:spPr>
          <a:xfrm>
            <a:off x="1553319" y="12732098"/>
            <a:ext cx="5486043" cy="276999"/>
          </a:xfrm>
          <a:prstGeom prst="rect">
            <a:avLst/>
          </a:prstGeom>
        </p:spPr>
        <p:txBody>
          <a:bodyPr vert="horz" lIns="0" tIns="0" rIns="0" bIns="0" rtlCol="0" anchor="ctr">
            <a:spAutoFit/>
          </a:bodyPr>
          <a:lstStyle>
            <a:lvl1pPr algn="l">
              <a:lnSpc>
                <a:spcPct val="100000"/>
              </a:lnSpc>
              <a:defRPr sz="1800" b="0" i="0" spc="30" baseline="0">
                <a:solidFill>
                  <a:schemeClr val="tx1"/>
                </a:solidFill>
                <a:latin typeface="Calibri Light" panose="020F0302020204030204" pitchFamily="34" charset="0"/>
                <a:cs typeface="Calibri Light" panose="020F0302020204030204" pitchFamily="34" charset="0"/>
              </a:defRPr>
            </a:lvl1pPr>
          </a:lstStyle>
          <a:p>
            <a:r>
              <a:rPr lang="en-US"/>
              <a:t>September 2021</a:t>
            </a:r>
            <a:endParaRPr lang="en-GB" dirty="0"/>
          </a:p>
        </p:txBody>
      </p:sp>
      <p:sp>
        <p:nvSpPr>
          <p:cNvPr id="6" name="Slide Number Placeholder 5">
            <a:extLst>
              <a:ext uri="{FF2B5EF4-FFF2-40B4-BE49-F238E27FC236}">
                <a16:creationId xmlns:a16="http://schemas.microsoft.com/office/drawing/2014/main" id="{69A5A93D-D7D4-374D-A7C8-197DBEB4A2B8}"/>
              </a:ext>
            </a:extLst>
          </p:cNvPr>
          <p:cNvSpPr>
            <a:spLocks noGrp="1"/>
          </p:cNvSpPr>
          <p:nvPr>
            <p:ph type="sldNum" sz="quarter" idx="4"/>
          </p:nvPr>
        </p:nvSpPr>
        <p:spPr>
          <a:xfrm>
            <a:off x="557684" y="12733754"/>
            <a:ext cx="698138" cy="276999"/>
          </a:xfrm>
          <a:prstGeom prst="rect">
            <a:avLst/>
          </a:prstGeom>
        </p:spPr>
        <p:txBody>
          <a:bodyPr vert="horz" wrap="square" lIns="0" tIns="0" rIns="0" bIns="0" rtlCol="0" anchor="ctr">
            <a:spAutoFit/>
          </a:bodyPr>
          <a:lstStyle>
            <a:lvl1pPr algn="r">
              <a:lnSpc>
                <a:spcPct val="100000"/>
              </a:lnSpc>
              <a:defRPr sz="1800" b="0" i="0">
                <a:solidFill>
                  <a:schemeClr val="tx1"/>
                </a:solidFill>
                <a:latin typeface="Calibri Light" panose="020F0302020204030204" pitchFamily="34" charset="0"/>
                <a:cs typeface="Calibri Light" panose="020F0302020204030204" pitchFamily="34" charset="0"/>
              </a:defRPr>
            </a:lvl1pPr>
          </a:lstStyle>
          <a:p>
            <a:fld id="{91D568E7-61F5-D04E-995D-81EF41C01A2A}" type="slidenum">
              <a:rPr lang="en-GB" smtClean="0"/>
              <a:pPr/>
              <a:t>‹#›</a:t>
            </a:fld>
            <a:endParaRPr lang="en-GB" dirty="0"/>
          </a:p>
        </p:txBody>
      </p:sp>
      <p:sp>
        <p:nvSpPr>
          <p:cNvPr id="10" name="TextBox 9">
            <a:extLst>
              <a:ext uri="{FF2B5EF4-FFF2-40B4-BE49-F238E27FC236}">
                <a16:creationId xmlns:a16="http://schemas.microsoft.com/office/drawing/2014/main" id="{749D69F6-4D32-1942-AC75-986C5035F4C7}"/>
              </a:ext>
            </a:extLst>
          </p:cNvPr>
          <p:cNvSpPr txBox="1"/>
          <p:nvPr userDrawn="1"/>
        </p:nvSpPr>
        <p:spPr>
          <a:xfrm>
            <a:off x="1291212" y="12731262"/>
            <a:ext cx="221066" cy="276999"/>
          </a:xfrm>
          <a:prstGeom prst="rect">
            <a:avLst/>
          </a:prstGeom>
          <a:noFill/>
        </p:spPr>
        <p:txBody>
          <a:bodyPr wrap="square" lIns="0" tIns="0" rIns="0" bIns="0" rtlCol="0">
            <a:spAutoFit/>
          </a:bodyPr>
          <a:lstStyle/>
          <a:p>
            <a:pPr algn="ctr"/>
            <a:r>
              <a:rPr lang="en-GB" sz="1800" dirty="0">
                <a:solidFill>
                  <a:schemeClr val="tx1"/>
                </a:solidFill>
              </a:rPr>
              <a:t>|</a:t>
            </a:r>
          </a:p>
        </p:txBody>
      </p:sp>
      <p:pic>
        <p:nvPicPr>
          <p:cNvPr id="8" name="Picture 10">
            <a:extLst>
              <a:ext uri="{FF2B5EF4-FFF2-40B4-BE49-F238E27FC236}">
                <a16:creationId xmlns:a16="http://schemas.microsoft.com/office/drawing/2014/main" id="{EFCA1A8A-D167-D94F-B3C5-A621FD2AC4A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717000" y="12401172"/>
            <a:ext cx="1652400" cy="545912"/>
          </a:xfrm>
          <a:prstGeom prst="rect">
            <a:avLst/>
          </a:prstGeom>
        </p:spPr>
      </p:pic>
      <p:sp>
        <p:nvSpPr>
          <p:cNvPr id="16" name="Rectangle 15">
            <a:extLst>
              <a:ext uri="{FF2B5EF4-FFF2-40B4-BE49-F238E27FC236}">
                <a16:creationId xmlns:a16="http://schemas.microsoft.com/office/drawing/2014/main" id="{69D6FE7E-A860-8045-A99F-428861054DCE}"/>
              </a:ext>
            </a:extLst>
          </p:cNvPr>
          <p:cNvSpPr/>
          <p:nvPr userDrawn="1"/>
        </p:nvSpPr>
        <p:spPr>
          <a:xfrm>
            <a:off x="-23749" y="0"/>
            <a:ext cx="8146472" cy="5902036"/>
          </a:xfrm>
          <a:prstGeom prst="rect">
            <a:avLst/>
          </a:prstGeom>
          <a:solidFill>
            <a:srgbClr val="D7E1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2">
            <a:extLst>
              <a:ext uri="{FF2B5EF4-FFF2-40B4-BE49-F238E27FC236}">
                <a16:creationId xmlns:a16="http://schemas.microsoft.com/office/drawing/2014/main" id="{F8451C40-C7AF-B04D-A5E7-B0D647CF55A1}"/>
              </a:ext>
            </a:extLst>
          </p:cNvPr>
          <p:cNvSpPr>
            <a:spLocks noGrp="1"/>
          </p:cNvSpPr>
          <p:nvPr>
            <p:ph idx="16" hasCustomPrompt="1"/>
          </p:nvPr>
        </p:nvSpPr>
        <p:spPr>
          <a:xfrm>
            <a:off x="870061" y="3111334"/>
            <a:ext cx="6406351" cy="2495137"/>
          </a:xfrm>
        </p:spPr>
        <p:txBody>
          <a:bodyPr/>
          <a:lstStyle>
            <a:lvl1pPr algn="ctr">
              <a:lnSpc>
                <a:spcPct val="104000"/>
              </a:lnSpc>
              <a:spcAft>
                <a:spcPts val="600"/>
              </a:spcAft>
              <a:defRPr b="1">
                <a:solidFill>
                  <a:schemeClr val="tx1"/>
                </a:solidFill>
              </a:defRPr>
            </a:lvl1pPr>
            <a:lvl2pPr marL="375" indent="0" algn="ctr">
              <a:lnSpc>
                <a:spcPct val="104000"/>
              </a:lnSpc>
              <a:buNone/>
              <a:defRPr sz="3600">
                <a:solidFill>
                  <a:schemeClr val="tx1"/>
                </a:solidFill>
              </a:defRPr>
            </a:lvl2pPr>
            <a:lvl3pPr marL="0" indent="0" algn="ctr">
              <a:lnSpc>
                <a:spcPct val="104000"/>
              </a:lnSpc>
              <a:buFont typeface="System Font Regular"/>
              <a:buNone/>
              <a:tabLst/>
              <a:defRPr sz="3600">
                <a:solidFill>
                  <a:schemeClr val="tx1"/>
                </a:solidFill>
              </a:defRPr>
            </a:lvl3pPr>
            <a:lvl4pPr marL="0" indent="0" algn="ctr">
              <a:lnSpc>
                <a:spcPct val="104000"/>
              </a:lnSpc>
              <a:buClrTx/>
              <a:buFont typeface="System Font Regular"/>
              <a:buNone/>
              <a:tabLst/>
              <a:defRPr sz="3600">
                <a:solidFill>
                  <a:schemeClr val="tx1"/>
                </a:solidFill>
              </a:defRPr>
            </a:lvl4pPr>
            <a:lvl5pPr marL="0" indent="0" algn="ctr">
              <a:lnSpc>
                <a:spcPct val="104000"/>
              </a:lnSpc>
              <a:buClr>
                <a:schemeClr val="accent1"/>
              </a:buClr>
              <a:buFont typeface="System Font Regular"/>
              <a:buNone/>
              <a:tabLst/>
              <a:defRPr sz="36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Content Placeholder 2">
            <a:extLst>
              <a:ext uri="{FF2B5EF4-FFF2-40B4-BE49-F238E27FC236}">
                <a16:creationId xmlns:a16="http://schemas.microsoft.com/office/drawing/2014/main" id="{18CA8537-032A-2D40-8DED-1A366541D2ED}"/>
              </a:ext>
            </a:extLst>
          </p:cNvPr>
          <p:cNvSpPr>
            <a:spLocks noGrp="1"/>
          </p:cNvSpPr>
          <p:nvPr>
            <p:ph idx="19" hasCustomPrompt="1"/>
          </p:nvPr>
        </p:nvSpPr>
        <p:spPr>
          <a:xfrm>
            <a:off x="8988030" y="3111334"/>
            <a:ext cx="6406351" cy="2495137"/>
          </a:xfrm>
        </p:spPr>
        <p:txBody>
          <a:bodyPr/>
          <a:lstStyle>
            <a:lvl1pPr algn="ctr">
              <a:lnSpc>
                <a:spcPct val="104000"/>
              </a:lnSpc>
              <a:spcAft>
                <a:spcPts val="600"/>
              </a:spcAft>
              <a:defRPr b="1">
                <a:solidFill>
                  <a:schemeClr val="tx1"/>
                </a:solidFill>
              </a:defRPr>
            </a:lvl1pPr>
            <a:lvl2pPr marL="375" indent="0" algn="ctr">
              <a:lnSpc>
                <a:spcPct val="104000"/>
              </a:lnSpc>
              <a:buNone/>
              <a:defRPr sz="3600">
                <a:solidFill>
                  <a:schemeClr val="tx1"/>
                </a:solidFill>
              </a:defRPr>
            </a:lvl2pPr>
            <a:lvl3pPr marL="0" indent="0" algn="ctr">
              <a:lnSpc>
                <a:spcPct val="104000"/>
              </a:lnSpc>
              <a:buFont typeface="System Font Regular"/>
              <a:buNone/>
              <a:tabLst/>
              <a:defRPr sz="3600">
                <a:solidFill>
                  <a:schemeClr val="tx1"/>
                </a:solidFill>
              </a:defRPr>
            </a:lvl3pPr>
            <a:lvl4pPr marL="0" indent="0" algn="ctr">
              <a:lnSpc>
                <a:spcPct val="104000"/>
              </a:lnSpc>
              <a:buClrTx/>
              <a:buFont typeface="System Font Regular"/>
              <a:buNone/>
              <a:tabLst/>
              <a:defRPr sz="3600">
                <a:solidFill>
                  <a:schemeClr val="tx1"/>
                </a:solidFill>
              </a:defRPr>
            </a:lvl4pPr>
            <a:lvl5pPr marL="0" indent="0" algn="ctr">
              <a:lnSpc>
                <a:spcPct val="104000"/>
              </a:lnSpc>
              <a:buClr>
                <a:schemeClr val="accent1"/>
              </a:buClr>
              <a:buFont typeface="System Font Regular"/>
              <a:buNone/>
              <a:tabLst/>
              <a:defRPr sz="36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Content Placeholder 2">
            <a:extLst>
              <a:ext uri="{FF2B5EF4-FFF2-40B4-BE49-F238E27FC236}">
                <a16:creationId xmlns:a16="http://schemas.microsoft.com/office/drawing/2014/main" id="{9AFCDE22-6553-F545-8D9D-8B5A027B7DBA}"/>
              </a:ext>
            </a:extLst>
          </p:cNvPr>
          <p:cNvSpPr>
            <a:spLocks noGrp="1"/>
          </p:cNvSpPr>
          <p:nvPr>
            <p:ph idx="20" hasCustomPrompt="1"/>
          </p:nvPr>
        </p:nvSpPr>
        <p:spPr>
          <a:xfrm>
            <a:off x="17118925" y="3111334"/>
            <a:ext cx="6406351" cy="2495137"/>
          </a:xfrm>
        </p:spPr>
        <p:txBody>
          <a:bodyPr/>
          <a:lstStyle>
            <a:lvl1pPr algn="ctr">
              <a:lnSpc>
                <a:spcPct val="104000"/>
              </a:lnSpc>
              <a:spcAft>
                <a:spcPts val="600"/>
              </a:spcAft>
              <a:defRPr b="1">
                <a:solidFill>
                  <a:schemeClr val="tx1"/>
                </a:solidFill>
              </a:defRPr>
            </a:lvl1pPr>
            <a:lvl2pPr marL="375" indent="0" algn="ctr">
              <a:lnSpc>
                <a:spcPct val="104000"/>
              </a:lnSpc>
              <a:buNone/>
              <a:defRPr sz="3600">
                <a:solidFill>
                  <a:schemeClr val="tx1"/>
                </a:solidFill>
              </a:defRPr>
            </a:lvl2pPr>
            <a:lvl3pPr marL="0" indent="0" algn="ctr">
              <a:lnSpc>
                <a:spcPct val="104000"/>
              </a:lnSpc>
              <a:buFont typeface="System Font Regular"/>
              <a:buNone/>
              <a:tabLst/>
              <a:defRPr sz="3600">
                <a:solidFill>
                  <a:schemeClr val="tx1"/>
                </a:solidFill>
              </a:defRPr>
            </a:lvl3pPr>
            <a:lvl4pPr marL="0" indent="0" algn="ctr">
              <a:lnSpc>
                <a:spcPct val="104000"/>
              </a:lnSpc>
              <a:buClrTx/>
              <a:buFont typeface="System Font Regular"/>
              <a:buNone/>
              <a:tabLst/>
              <a:defRPr sz="3600">
                <a:solidFill>
                  <a:schemeClr val="tx1"/>
                </a:solidFill>
              </a:defRPr>
            </a:lvl4pPr>
            <a:lvl5pPr marL="0" indent="0" algn="ctr">
              <a:lnSpc>
                <a:spcPct val="104000"/>
              </a:lnSpc>
              <a:buClr>
                <a:schemeClr val="accent1"/>
              </a:buClr>
              <a:buFont typeface="System Font Regular"/>
              <a:buNone/>
              <a:tabLst/>
              <a:defRPr sz="36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Content Placeholder 2">
            <a:extLst>
              <a:ext uri="{FF2B5EF4-FFF2-40B4-BE49-F238E27FC236}">
                <a16:creationId xmlns:a16="http://schemas.microsoft.com/office/drawing/2014/main" id="{4B943AD9-C653-BA45-8F37-80ECCD1FD407}"/>
              </a:ext>
            </a:extLst>
          </p:cNvPr>
          <p:cNvSpPr>
            <a:spLocks noGrp="1"/>
          </p:cNvSpPr>
          <p:nvPr>
            <p:ph idx="21" hasCustomPrompt="1"/>
          </p:nvPr>
        </p:nvSpPr>
        <p:spPr>
          <a:xfrm>
            <a:off x="870061" y="8989620"/>
            <a:ext cx="6406351" cy="2495137"/>
          </a:xfrm>
        </p:spPr>
        <p:txBody>
          <a:bodyPr/>
          <a:lstStyle>
            <a:lvl1pPr algn="ctr">
              <a:lnSpc>
                <a:spcPct val="104000"/>
              </a:lnSpc>
              <a:spcAft>
                <a:spcPts val="600"/>
              </a:spcAft>
              <a:defRPr b="1">
                <a:solidFill>
                  <a:schemeClr val="tx1"/>
                </a:solidFill>
              </a:defRPr>
            </a:lvl1pPr>
            <a:lvl2pPr marL="375" indent="0" algn="ctr">
              <a:lnSpc>
                <a:spcPct val="104000"/>
              </a:lnSpc>
              <a:buNone/>
              <a:defRPr sz="3600">
                <a:solidFill>
                  <a:schemeClr val="tx1"/>
                </a:solidFill>
              </a:defRPr>
            </a:lvl2pPr>
            <a:lvl3pPr marL="0" indent="0" algn="ctr">
              <a:lnSpc>
                <a:spcPct val="104000"/>
              </a:lnSpc>
              <a:buFont typeface="System Font Regular"/>
              <a:buNone/>
              <a:tabLst/>
              <a:defRPr sz="3600">
                <a:solidFill>
                  <a:schemeClr val="tx1"/>
                </a:solidFill>
              </a:defRPr>
            </a:lvl3pPr>
            <a:lvl4pPr marL="0" indent="0" algn="ctr">
              <a:lnSpc>
                <a:spcPct val="104000"/>
              </a:lnSpc>
              <a:buClrTx/>
              <a:buFont typeface="System Font Regular"/>
              <a:buNone/>
              <a:tabLst/>
              <a:defRPr sz="3600">
                <a:solidFill>
                  <a:schemeClr val="tx1"/>
                </a:solidFill>
              </a:defRPr>
            </a:lvl4pPr>
            <a:lvl5pPr marL="0" indent="0" algn="ctr">
              <a:lnSpc>
                <a:spcPct val="104000"/>
              </a:lnSpc>
              <a:buClr>
                <a:schemeClr val="accent1"/>
              </a:buClr>
              <a:buFont typeface="System Font Regular"/>
              <a:buNone/>
              <a:tabLst/>
              <a:defRPr sz="36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Content Placeholder 2">
            <a:extLst>
              <a:ext uri="{FF2B5EF4-FFF2-40B4-BE49-F238E27FC236}">
                <a16:creationId xmlns:a16="http://schemas.microsoft.com/office/drawing/2014/main" id="{07F0993E-66FD-B041-9CD0-203A4DACD3F9}"/>
              </a:ext>
            </a:extLst>
          </p:cNvPr>
          <p:cNvSpPr>
            <a:spLocks noGrp="1"/>
          </p:cNvSpPr>
          <p:nvPr>
            <p:ph idx="22" hasCustomPrompt="1"/>
          </p:nvPr>
        </p:nvSpPr>
        <p:spPr>
          <a:xfrm>
            <a:off x="8988030" y="8989620"/>
            <a:ext cx="6406351" cy="2495137"/>
          </a:xfrm>
        </p:spPr>
        <p:txBody>
          <a:bodyPr/>
          <a:lstStyle>
            <a:lvl1pPr algn="ctr">
              <a:lnSpc>
                <a:spcPct val="104000"/>
              </a:lnSpc>
              <a:spcAft>
                <a:spcPts val="600"/>
              </a:spcAft>
              <a:defRPr b="1">
                <a:solidFill>
                  <a:schemeClr val="tx1"/>
                </a:solidFill>
              </a:defRPr>
            </a:lvl1pPr>
            <a:lvl2pPr marL="375" indent="0" algn="ctr">
              <a:lnSpc>
                <a:spcPct val="104000"/>
              </a:lnSpc>
              <a:buNone/>
              <a:defRPr sz="3600">
                <a:solidFill>
                  <a:schemeClr val="tx1"/>
                </a:solidFill>
              </a:defRPr>
            </a:lvl2pPr>
            <a:lvl3pPr marL="0" indent="0" algn="ctr">
              <a:lnSpc>
                <a:spcPct val="104000"/>
              </a:lnSpc>
              <a:buFont typeface="System Font Regular"/>
              <a:buNone/>
              <a:tabLst/>
              <a:defRPr sz="3600">
                <a:solidFill>
                  <a:schemeClr val="tx1"/>
                </a:solidFill>
              </a:defRPr>
            </a:lvl3pPr>
            <a:lvl4pPr marL="0" indent="0" algn="ctr">
              <a:lnSpc>
                <a:spcPct val="104000"/>
              </a:lnSpc>
              <a:buClrTx/>
              <a:buFont typeface="System Font Regular"/>
              <a:buNone/>
              <a:tabLst/>
              <a:defRPr sz="3600">
                <a:solidFill>
                  <a:schemeClr val="tx1"/>
                </a:solidFill>
              </a:defRPr>
            </a:lvl4pPr>
            <a:lvl5pPr marL="0" indent="0" algn="ctr">
              <a:lnSpc>
                <a:spcPct val="104000"/>
              </a:lnSpc>
              <a:buClr>
                <a:schemeClr val="accent1"/>
              </a:buClr>
              <a:buFont typeface="System Font Regular"/>
              <a:buNone/>
              <a:tabLst/>
              <a:defRPr sz="36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Content Placeholder 2">
            <a:extLst>
              <a:ext uri="{FF2B5EF4-FFF2-40B4-BE49-F238E27FC236}">
                <a16:creationId xmlns:a16="http://schemas.microsoft.com/office/drawing/2014/main" id="{A94026A1-576A-844A-9771-02B425EC8EC2}"/>
              </a:ext>
            </a:extLst>
          </p:cNvPr>
          <p:cNvSpPr>
            <a:spLocks noGrp="1"/>
          </p:cNvSpPr>
          <p:nvPr>
            <p:ph idx="23" hasCustomPrompt="1"/>
          </p:nvPr>
        </p:nvSpPr>
        <p:spPr>
          <a:xfrm>
            <a:off x="17118925" y="8989620"/>
            <a:ext cx="6406351" cy="2495137"/>
          </a:xfrm>
        </p:spPr>
        <p:txBody>
          <a:bodyPr/>
          <a:lstStyle>
            <a:lvl1pPr algn="ctr">
              <a:lnSpc>
                <a:spcPct val="104000"/>
              </a:lnSpc>
              <a:spcAft>
                <a:spcPts val="600"/>
              </a:spcAft>
              <a:defRPr b="1">
                <a:solidFill>
                  <a:schemeClr val="tx1"/>
                </a:solidFill>
              </a:defRPr>
            </a:lvl1pPr>
            <a:lvl2pPr marL="375" indent="0" algn="ctr">
              <a:lnSpc>
                <a:spcPct val="104000"/>
              </a:lnSpc>
              <a:buNone/>
              <a:defRPr sz="3600">
                <a:solidFill>
                  <a:schemeClr val="tx1"/>
                </a:solidFill>
              </a:defRPr>
            </a:lvl2pPr>
            <a:lvl3pPr marL="0" indent="0" algn="ctr">
              <a:lnSpc>
                <a:spcPct val="104000"/>
              </a:lnSpc>
              <a:buFont typeface="System Font Regular"/>
              <a:buNone/>
              <a:tabLst/>
              <a:defRPr sz="3600">
                <a:solidFill>
                  <a:schemeClr val="tx1"/>
                </a:solidFill>
              </a:defRPr>
            </a:lvl3pPr>
            <a:lvl4pPr marL="0" indent="0" algn="ctr">
              <a:lnSpc>
                <a:spcPct val="104000"/>
              </a:lnSpc>
              <a:buClrTx/>
              <a:buFont typeface="System Font Regular"/>
              <a:buNone/>
              <a:tabLst/>
              <a:defRPr sz="3600">
                <a:solidFill>
                  <a:schemeClr val="tx1"/>
                </a:solidFill>
              </a:defRPr>
            </a:lvl4pPr>
            <a:lvl5pPr marL="0" indent="0" algn="ctr">
              <a:lnSpc>
                <a:spcPct val="104000"/>
              </a:lnSpc>
              <a:buClr>
                <a:schemeClr val="accent1"/>
              </a:buClr>
              <a:buFont typeface="System Font Regular"/>
              <a:buNone/>
              <a:tabLst/>
              <a:defRPr sz="36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669257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ext and images 6 col content">
    <p:bg>
      <p:bgPr>
        <a:solidFill>
          <a:schemeClr val="bg1"/>
        </a:solidFill>
        <a:effectLst/>
      </p:bgPr>
    </p:bg>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90AA62A8-000C-B546-A6E7-60A97D039BC4}"/>
              </a:ext>
            </a:extLst>
          </p:cNvPr>
          <p:cNvSpPr>
            <a:spLocks noGrp="1"/>
          </p:cNvSpPr>
          <p:nvPr>
            <p:ph type="dt" sz="half" idx="2"/>
          </p:nvPr>
        </p:nvSpPr>
        <p:spPr>
          <a:xfrm>
            <a:off x="1553319" y="12732098"/>
            <a:ext cx="5486043" cy="276999"/>
          </a:xfrm>
          <a:prstGeom prst="rect">
            <a:avLst/>
          </a:prstGeom>
        </p:spPr>
        <p:txBody>
          <a:bodyPr vert="horz" lIns="0" tIns="0" rIns="0" bIns="0" rtlCol="0" anchor="ctr">
            <a:spAutoFit/>
          </a:bodyPr>
          <a:lstStyle>
            <a:lvl1pPr algn="l">
              <a:lnSpc>
                <a:spcPct val="100000"/>
              </a:lnSpc>
              <a:defRPr sz="1800" b="0" i="0" spc="30" baseline="0">
                <a:solidFill>
                  <a:schemeClr val="tx1"/>
                </a:solidFill>
                <a:latin typeface="Calibri Light" panose="020F0302020204030204" pitchFamily="34" charset="0"/>
                <a:cs typeface="Calibri Light" panose="020F0302020204030204" pitchFamily="34" charset="0"/>
              </a:defRPr>
            </a:lvl1pPr>
          </a:lstStyle>
          <a:p>
            <a:r>
              <a:rPr lang="en-US"/>
              <a:t>September 2021</a:t>
            </a:r>
            <a:endParaRPr lang="en-GB" dirty="0"/>
          </a:p>
        </p:txBody>
      </p:sp>
      <p:sp>
        <p:nvSpPr>
          <p:cNvPr id="6" name="Slide Number Placeholder 5">
            <a:extLst>
              <a:ext uri="{FF2B5EF4-FFF2-40B4-BE49-F238E27FC236}">
                <a16:creationId xmlns:a16="http://schemas.microsoft.com/office/drawing/2014/main" id="{69A5A93D-D7D4-374D-A7C8-197DBEB4A2B8}"/>
              </a:ext>
            </a:extLst>
          </p:cNvPr>
          <p:cNvSpPr>
            <a:spLocks noGrp="1"/>
          </p:cNvSpPr>
          <p:nvPr>
            <p:ph type="sldNum" sz="quarter" idx="4"/>
          </p:nvPr>
        </p:nvSpPr>
        <p:spPr>
          <a:xfrm>
            <a:off x="557684" y="12733754"/>
            <a:ext cx="698138" cy="276999"/>
          </a:xfrm>
          <a:prstGeom prst="rect">
            <a:avLst/>
          </a:prstGeom>
        </p:spPr>
        <p:txBody>
          <a:bodyPr vert="horz" wrap="square" lIns="0" tIns="0" rIns="0" bIns="0" rtlCol="0" anchor="ctr">
            <a:spAutoFit/>
          </a:bodyPr>
          <a:lstStyle>
            <a:lvl1pPr algn="r">
              <a:lnSpc>
                <a:spcPct val="100000"/>
              </a:lnSpc>
              <a:defRPr sz="1800" b="0" i="0">
                <a:solidFill>
                  <a:schemeClr val="tx1"/>
                </a:solidFill>
                <a:latin typeface="Calibri Light" panose="020F0302020204030204" pitchFamily="34" charset="0"/>
                <a:cs typeface="Calibri Light" panose="020F0302020204030204" pitchFamily="34" charset="0"/>
              </a:defRPr>
            </a:lvl1pPr>
          </a:lstStyle>
          <a:p>
            <a:fld id="{91D568E7-61F5-D04E-995D-81EF41C01A2A}" type="slidenum">
              <a:rPr lang="en-GB" smtClean="0"/>
              <a:pPr/>
              <a:t>‹#›</a:t>
            </a:fld>
            <a:endParaRPr lang="en-GB" dirty="0"/>
          </a:p>
        </p:txBody>
      </p:sp>
      <p:sp>
        <p:nvSpPr>
          <p:cNvPr id="10" name="TextBox 9">
            <a:extLst>
              <a:ext uri="{FF2B5EF4-FFF2-40B4-BE49-F238E27FC236}">
                <a16:creationId xmlns:a16="http://schemas.microsoft.com/office/drawing/2014/main" id="{749D69F6-4D32-1942-AC75-986C5035F4C7}"/>
              </a:ext>
            </a:extLst>
          </p:cNvPr>
          <p:cNvSpPr txBox="1"/>
          <p:nvPr userDrawn="1"/>
        </p:nvSpPr>
        <p:spPr>
          <a:xfrm>
            <a:off x="1291212" y="12731262"/>
            <a:ext cx="221066" cy="276999"/>
          </a:xfrm>
          <a:prstGeom prst="rect">
            <a:avLst/>
          </a:prstGeom>
          <a:noFill/>
        </p:spPr>
        <p:txBody>
          <a:bodyPr wrap="square" lIns="0" tIns="0" rIns="0" bIns="0" rtlCol="0">
            <a:spAutoFit/>
          </a:bodyPr>
          <a:lstStyle/>
          <a:p>
            <a:pPr algn="ctr"/>
            <a:r>
              <a:rPr lang="en-GB" sz="1800" dirty="0">
                <a:solidFill>
                  <a:schemeClr val="tx1"/>
                </a:solidFill>
              </a:rPr>
              <a:t>|</a:t>
            </a:r>
          </a:p>
        </p:txBody>
      </p:sp>
      <p:pic>
        <p:nvPicPr>
          <p:cNvPr id="8" name="Picture 10">
            <a:extLst>
              <a:ext uri="{FF2B5EF4-FFF2-40B4-BE49-F238E27FC236}">
                <a16:creationId xmlns:a16="http://schemas.microsoft.com/office/drawing/2014/main" id="{EFCA1A8A-D167-D94F-B3C5-A621FD2AC4A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717000" y="12401172"/>
            <a:ext cx="1652400" cy="545912"/>
          </a:xfrm>
          <a:prstGeom prst="rect">
            <a:avLst/>
          </a:prstGeom>
        </p:spPr>
      </p:pic>
      <p:sp>
        <p:nvSpPr>
          <p:cNvPr id="34" name="Content Placeholder 2">
            <a:extLst>
              <a:ext uri="{FF2B5EF4-FFF2-40B4-BE49-F238E27FC236}">
                <a16:creationId xmlns:a16="http://schemas.microsoft.com/office/drawing/2014/main" id="{18CA8537-032A-2D40-8DED-1A366541D2ED}"/>
              </a:ext>
            </a:extLst>
          </p:cNvPr>
          <p:cNvSpPr>
            <a:spLocks noGrp="1"/>
          </p:cNvSpPr>
          <p:nvPr>
            <p:ph idx="19" hasCustomPrompt="1"/>
          </p:nvPr>
        </p:nvSpPr>
        <p:spPr>
          <a:xfrm>
            <a:off x="8988030" y="374072"/>
            <a:ext cx="6406351" cy="5177642"/>
          </a:xfrm>
        </p:spPr>
        <p:txBody>
          <a:bodyPr anchor="ctr"/>
          <a:lstStyle>
            <a:lvl1pPr algn="ctr">
              <a:lnSpc>
                <a:spcPct val="104000"/>
              </a:lnSpc>
              <a:spcAft>
                <a:spcPts val="600"/>
              </a:spcAft>
              <a:defRPr b="1">
                <a:solidFill>
                  <a:schemeClr val="tx1"/>
                </a:solidFill>
              </a:defRPr>
            </a:lvl1pPr>
            <a:lvl2pPr marL="375" indent="0" algn="ctr">
              <a:lnSpc>
                <a:spcPct val="104000"/>
              </a:lnSpc>
              <a:buNone/>
              <a:defRPr sz="3600">
                <a:solidFill>
                  <a:schemeClr val="tx1"/>
                </a:solidFill>
              </a:defRPr>
            </a:lvl2pPr>
            <a:lvl3pPr marL="0" indent="0" algn="ctr">
              <a:lnSpc>
                <a:spcPct val="104000"/>
              </a:lnSpc>
              <a:buFont typeface="System Font Regular"/>
              <a:buNone/>
              <a:tabLst/>
              <a:defRPr sz="3600">
                <a:solidFill>
                  <a:schemeClr val="tx1"/>
                </a:solidFill>
              </a:defRPr>
            </a:lvl3pPr>
            <a:lvl4pPr marL="0" indent="0" algn="ctr">
              <a:lnSpc>
                <a:spcPct val="104000"/>
              </a:lnSpc>
              <a:buClrTx/>
              <a:buFont typeface="System Font Regular"/>
              <a:buNone/>
              <a:tabLst/>
              <a:defRPr sz="3600">
                <a:solidFill>
                  <a:schemeClr val="tx1"/>
                </a:solidFill>
              </a:defRPr>
            </a:lvl4pPr>
            <a:lvl5pPr marL="0" indent="0" algn="ctr">
              <a:lnSpc>
                <a:spcPct val="104000"/>
              </a:lnSpc>
              <a:buClr>
                <a:schemeClr val="accent1"/>
              </a:buClr>
              <a:buFont typeface="System Font Regular"/>
              <a:buNone/>
              <a:tabLst/>
              <a:defRPr sz="36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Content Placeholder 2">
            <a:extLst>
              <a:ext uri="{FF2B5EF4-FFF2-40B4-BE49-F238E27FC236}">
                <a16:creationId xmlns:a16="http://schemas.microsoft.com/office/drawing/2014/main" id="{4B943AD9-C653-BA45-8F37-80ECCD1FD407}"/>
              </a:ext>
            </a:extLst>
          </p:cNvPr>
          <p:cNvSpPr>
            <a:spLocks noGrp="1"/>
          </p:cNvSpPr>
          <p:nvPr>
            <p:ph idx="21" hasCustomPrompt="1"/>
          </p:nvPr>
        </p:nvSpPr>
        <p:spPr>
          <a:xfrm>
            <a:off x="870061" y="6252358"/>
            <a:ext cx="6406351" cy="5177642"/>
          </a:xfrm>
        </p:spPr>
        <p:txBody>
          <a:bodyPr anchor="ctr"/>
          <a:lstStyle>
            <a:lvl1pPr algn="ctr">
              <a:lnSpc>
                <a:spcPct val="104000"/>
              </a:lnSpc>
              <a:spcAft>
                <a:spcPts val="600"/>
              </a:spcAft>
              <a:defRPr b="1">
                <a:solidFill>
                  <a:schemeClr val="tx1"/>
                </a:solidFill>
              </a:defRPr>
            </a:lvl1pPr>
            <a:lvl2pPr marL="375" indent="0" algn="ctr">
              <a:lnSpc>
                <a:spcPct val="104000"/>
              </a:lnSpc>
              <a:buNone/>
              <a:defRPr sz="3600">
                <a:solidFill>
                  <a:schemeClr val="tx1"/>
                </a:solidFill>
              </a:defRPr>
            </a:lvl2pPr>
            <a:lvl3pPr marL="0" indent="0" algn="ctr">
              <a:lnSpc>
                <a:spcPct val="104000"/>
              </a:lnSpc>
              <a:buFont typeface="System Font Regular"/>
              <a:buNone/>
              <a:tabLst/>
              <a:defRPr sz="3600">
                <a:solidFill>
                  <a:schemeClr val="tx1"/>
                </a:solidFill>
              </a:defRPr>
            </a:lvl3pPr>
            <a:lvl4pPr marL="0" indent="0" algn="ctr">
              <a:lnSpc>
                <a:spcPct val="104000"/>
              </a:lnSpc>
              <a:buClrTx/>
              <a:buFont typeface="System Font Regular"/>
              <a:buNone/>
              <a:tabLst/>
              <a:defRPr sz="3600">
                <a:solidFill>
                  <a:schemeClr val="tx1"/>
                </a:solidFill>
              </a:defRPr>
            </a:lvl4pPr>
            <a:lvl5pPr marL="0" indent="0" algn="ctr">
              <a:lnSpc>
                <a:spcPct val="104000"/>
              </a:lnSpc>
              <a:buClr>
                <a:schemeClr val="accent1"/>
              </a:buClr>
              <a:buFont typeface="System Font Regular"/>
              <a:buNone/>
              <a:tabLst/>
              <a:defRPr sz="36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Content Placeholder 2">
            <a:extLst>
              <a:ext uri="{FF2B5EF4-FFF2-40B4-BE49-F238E27FC236}">
                <a16:creationId xmlns:a16="http://schemas.microsoft.com/office/drawing/2014/main" id="{A94026A1-576A-844A-9771-02B425EC8EC2}"/>
              </a:ext>
            </a:extLst>
          </p:cNvPr>
          <p:cNvSpPr>
            <a:spLocks noGrp="1"/>
          </p:cNvSpPr>
          <p:nvPr>
            <p:ph idx="23" hasCustomPrompt="1"/>
          </p:nvPr>
        </p:nvSpPr>
        <p:spPr>
          <a:xfrm>
            <a:off x="17118925" y="6252358"/>
            <a:ext cx="6406351" cy="5177642"/>
          </a:xfrm>
        </p:spPr>
        <p:txBody>
          <a:bodyPr anchor="ctr"/>
          <a:lstStyle>
            <a:lvl1pPr algn="ctr">
              <a:lnSpc>
                <a:spcPct val="104000"/>
              </a:lnSpc>
              <a:spcAft>
                <a:spcPts val="600"/>
              </a:spcAft>
              <a:defRPr b="1">
                <a:solidFill>
                  <a:schemeClr val="tx1"/>
                </a:solidFill>
              </a:defRPr>
            </a:lvl1pPr>
            <a:lvl2pPr marL="375" indent="0" algn="ctr">
              <a:lnSpc>
                <a:spcPct val="104000"/>
              </a:lnSpc>
              <a:buNone/>
              <a:defRPr sz="3600">
                <a:solidFill>
                  <a:schemeClr val="tx1"/>
                </a:solidFill>
              </a:defRPr>
            </a:lvl2pPr>
            <a:lvl3pPr marL="0" indent="0" algn="ctr">
              <a:lnSpc>
                <a:spcPct val="104000"/>
              </a:lnSpc>
              <a:buFont typeface="System Font Regular"/>
              <a:buNone/>
              <a:tabLst/>
              <a:defRPr sz="3600">
                <a:solidFill>
                  <a:schemeClr val="tx1"/>
                </a:solidFill>
              </a:defRPr>
            </a:lvl3pPr>
            <a:lvl4pPr marL="0" indent="0" algn="ctr">
              <a:lnSpc>
                <a:spcPct val="104000"/>
              </a:lnSpc>
              <a:buClrTx/>
              <a:buFont typeface="System Font Regular"/>
              <a:buNone/>
              <a:tabLst/>
              <a:defRPr sz="3600">
                <a:solidFill>
                  <a:schemeClr val="tx1"/>
                </a:solidFill>
              </a:defRPr>
            </a:lvl4pPr>
            <a:lvl5pPr marL="0" indent="0" algn="ctr">
              <a:lnSpc>
                <a:spcPct val="104000"/>
              </a:lnSpc>
              <a:buClr>
                <a:schemeClr val="accent1"/>
              </a:buClr>
              <a:buFont typeface="System Font Regular"/>
              <a:buNone/>
              <a:tabLst/>
              <a:defRPr sz="36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2" name="Picture Placeholder 2">
            <a:extLst>
              <a:ext uri="{FF2B5EF4-FFF2-40B4-BE49-F238E27FC236}">
                <a16:creationId xmlns:a16="http://schemas.microsoft.com/office/drawing/2014/main" id="{7527C744-F732-F349-9FAB-416EB912FA52}"/>
              </a:ext>
            </a:extLst>
          </p:cNvPr>
          <p:cNvSpPr>
            <a:spLocks noGrp="1"/>
          </p:cNvSpPr>
          <p:nvPr>
            <p:ph type="pic" sz="quarter" idx="24"/>
          </p:nvPr>
        </p:nvSpPr>
        <p:spPr>
          <a:xfrm>
            <a:off x="-1" y="0"/>
            <a:ext cx="8122723" cy="5878286"/>
          </a:xfrm>
        </p:spPr>
        <p:txBody>
          <a:bodyPr/>
          <a:lstStyle/>
          <a:p>
            <a:r>
              <a:rPr lang="en-US"/>
              <a:t>Click icon to add picture</a:t>
            </a:r>
            <a:endParaRPr lang="en-GB"/>
          </a:p>
        </p:txBody>
      </p:sp>
      <p:sp>
        <p:nvSpPr>
          <p:cNvPr id="27" name="Picture Placeholder 2">
            <a:extLst>
              <a:ext uri="{FF2B5EF4-FFF2-40B4-BE49-F238E27FC236}">
                <a16:creationId xmlns:a16="http://schemas.microsoft.com/office/drawing/2014/main" id="{95141884-74B7-E748-8348-54290BD6962B}"/>
              </a:ext>
            </a:extLst>
          </p:cNvPr>
          <p:cNvSpPr>
            <a:spLocks noGrp="1"/>
          </p:cNvSpPr>
          <p:nvPr>
            <p:ph type="pic" sz="quarter" idx="27"/>
          </p:nvPr>
        </p:nvSpPr>
        <p:spPr>
          <a:xfrm>
            <a:off x="16259690" y="0"/>
            <a:ext cx="8122723" cy="5878286"/>
          </a:xfrm>
        </p:spPr>
        <p:txBody>
          <a:bodyPr/>
          <a:lstStyle/>
          <a:p>
            <a:r>
              <a:rPr lang="en-US"/>
              <a:t>Click icon to add picture</a:t>
            </a:r>
            <a:endParaRPr lang="en-GB"/>
          </a:p>
        </p:txBody>
      </p:sp>
      <p:sp>
        <p:nvSpPr>
          <p:cNvPr id="28" name="Picture Placeholder 2">
            <a:extLst>
              <a:ext uri="{FF2B5EF4-FFF2-40B4-BE49-F238E27FC236}">
                <a16:creationId xmlns:a16="http://schemas.microsoft.com/office/drawing/2014/main" id="{FB7DEE75-D1EF-5F44-9583-30CFB0D62911}"/>
              </a:ext>
            </a:extLst>
          </p:cNvPr>
          <p:cNvSpPr>
            <a:spLocks noGrp="1"/>
          </p:cNvSpPr>
          <p:nvPr>
            <p:ph type="pic" sz="quarter" idx="28"/>
          </p:nvPr>
        </p:nvSpPr>
        <p:spPr>
          <a:xfrm>
            <a:off x="8169965" y="5903843"/>
            <a:ext cx="8063088" cy="5878286"/>
          </a:xfrm>
        </p:spPr>
        <p:txBody>
          <a:bodyPr/>
          <a:lstStyle/>
          <a:p>
            <a:r>
              <a:rPr lang="en-US"/>
              <a:t>Click icon to add picture</a:t>
            </a:r>
            <a:endParaRPr lang="en-GB"/>
          </a:p>
        </p:txBody>
      </p:sp>
    </p:spTree>
    <p:extLst>
      <p:ext uri="{BB962C8B-B14F-4D97-AF65-F5344CB8AC3E}">
        <p14:creationId xmlns:p14="http://schemas.microsoft.com/office/powerpoint/2010/main" val="21789400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ext and images 6 col content 2">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BE41AC7-DB12-C14B-8786-EE1D87A57A54}"/>
              </a:ext>
            </a:extLst>
          </p:cNvPr>
          <p:cNvSpPr/>
          <p:nvPr userDrawn="1"/>
        </p:nvSpPr>
        <p:spPr>
          <a:xfrm>
            <a:off x="-23749" y="0"/>
            <a:ext cx="24406162" cy="11780322"/>
          </a:xfrm>
          <a:prstGeom prst="rect">
            <a:avLst/>
          </a:prstGeom>
          <a:solidFill>
            <a:srgbClr val="D7E1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Date Placeholder 3">
            <a:extLst>
              <a:ext uri="{FF2B5EF4-FFF2-40B4-BE49-F238E27FC236}">
                <a16:creationId xmlns:a16="http://schemas.microsoft.com/office/drawing/2014/main" id="{90AA62A8-000C-B546-A6E7-60A97D039BC4}"/>
              </a:ext>
            </a:extLst>
          </p:cNvPr>
          <p:cNvSpPr>
            <a:spLocks noGrp="1"/>
          </p:cNvSpPr>
          <p:nvPr>
            <p:ph type="dt" sz="half" idx="2"/>
          </p:nvPr>
        </p:nvSpPr>
        <p:spPr>
          <a:xfrm>
            <a:off x="1553319" y="12732098"/>
            <a:ext cx="5486043" cy="276999"/>
          </a:xfrm>
          <a:prstGeom prst="rect">
            <a:avLst/>
          </a:prstGeom>
        </p:spPr>
        <p:txBody>
          <a:bodyPr vert="horz" lIns="0" tIns="0" rIns="0" bIns="0" rtlCol="0" anchor="ctr">
            <a:spAutoFit/>
          </a:bodyPr>
          <a:lstStyle>
            <a:lvl1pPr algn="l">
              <a:lnSpc>
                <a:spcPct val="100000"/>
              </a:lnSpc>
              <a:defRPr sz="1800" b="0" i="0" spc="30" baseline="0">
                <a:solidFill>
                  <a:schemeClr val="tx1"/>
                </a:solidFill>
                <a:latin typeface="Calibri Light" panose="020F0302020204030204" pitchFamily="34" charset="0"/>
                <a:cs typeface="Calibri Light" panose="020F0302020204030204" pitchFamily="34" charset="0"/>
              </a:defRPr>
            </a:lvl1pPr>
          </a:lstStyle>
          <a:p>
            <a:r>
              <a:rPr lang="en-US"/>
              <a:t>September 2021</a:t>
            </a:r>
            <a:endParaRPr lang="en-GB" dirty="0"/>
          </a:p>
        </p:txBody>
      </p:sp>
      <p:sp>
        <p:nvSpPr>
          <p:cNvPr id="6" name="Slide Number Placeholder 5">
            <a:extLst>
              <a:ext uri="{FF2B5EF4-FFF2-40B4-BE49-F238E27FC236}">
                <a16:creationId xmlns:a16="http://schemas.microsoft.com/office/drawing/2014/main" id="{69A5A93D-D7D4-374D-A7C8-197DBEB4A2B8}"/>
              </a:ext>
            </a:extLst>
          </p:cNvPr>
          <p:cNvSpPr>
            <a:spLocks noGrp="1"/>
          </p:cNvSpPr>
          <p:nvPr>
            <p:ph type="sldNum" sz="quarter" idx="4"/>
          </p:nvPr>
        </p:nvSpPr>
        <p:spPr>
          <a:xfrm>
            <a:off x="557684" y="12733754"/>
            <a:ext cx="698138" cy="276999"/>
          </a:xfrm>
          <a:prstGeom prst="rect">
            <a:avLst/>
          </a:prstGeom>
        </p:spPr>
        <p:txBody>
          <a:bodyPr vert="horz" wrap="square" lIns="0" tIns="0" rIns="0" bIns="0" rtlCol="0" anchor="ctr">
            <a:spAutoFit/>
          </a:bodyPr>
          <a:lstStyle>
            <a:lvl1pPr algn="r">
              <a:lnSpc>
                <a:spcPct val="100000"/>
              </a:lnSpc>
              <a:defRPr sz="1800" b="0" i="0">
                <a:solidFill>
                  <a:schemeClr val="tx1"/>
                </a:solidFill>
                <a:latin typeface="Calibri Light" panose="020F0302020204030204" pitchFamily="34" charset="0"/>
                <a:cs typeface="Calibri Light" panose="020F0302020204030204" pitchFamily="34" charset="0"/>
              </a:defRPr>
            </a:lvl1pPr>
          </a:lstStyle>
          <a:p>
            <a:fld id="{91D568E7-61F5-D04E-995D-81EF41C01A2A}" type="slidenum">
              <a:rPr lang="en-GB" smtClean="0"/>
              <a:pPr/>
              <a:t>‹#›</a:t>
            </a:fld>
            <a:endParaRPr lang="en-GB" dirty="0"/>
          </a:p>
        </p:txBody>
      </p:sp>
      <p:sp>
        <p:nvSpPr>
          <p:cNvPr id="10" name="TextBox 9">
            <a:extLst>
              <a:ext uri="{FF2B5EF4-FFF2-40B4-BE49-F238E27FC236}">
                <a16:creationId xmlns:a16="http://schemas.microsoft.com/office/drawing/2014/main" id="{749D69F6-4D32-1942-AC75-986C5035F4C7}"/>
              </a:ext>
            </a:extLst>
          </p:cNvPr>
          <p:cNvSpPr txBox="1"/>
          <p:nvPr userDrawn="1"/>
        </p:nvSpPr>
        <p:spPr>
          <a:xfrm>
            <a:off x="1291212" y="12731262"/>
            <a:ext cx="221066" cy="276999"/>
          </a:xfrm>
          <a:prstGeom prst="rect">
            <a:avLst/>
          </a:prstGeom>
          <a:noFill/>
        </p:spPr>
        <p:txBody>
          <a:bodyPr wrap="square" lIns="0" tIns="0" rIns="0" bIns="0" rtlCol="0">
            <a:spAutoFit/>
          </a:bodyPr>
          <a:lstStyle/>
          <a:p>
            <a:pPr algn="ctr"/>
            <a:r>
              <a:rPr lang="en-GB" sz="1800" dirty="0">
                <a:solidFill>
                  <a:schemeClr val="tx1"/>
                </a:solidFill>
              </a:rPr>
              <a:t>|</a:t>
            </a:r>
          </a:p>
        </p:txBody>
      </p:sp>
      <p:pic>
        <p:nvPicPr>
          <p:cNvPr id="8" name="Picture 10">
            <a:extLst>
              <a:ext uri="{FF2B5EF4-FFF2-40B4-BE49-F238E27FC236}">
                <a16:creationId xmlns:a16="http://schemas.microsoft.com/office/drawing/2014/main" id="{EFCA1A8A-D167-D94F-B3C5-A621FD2AC4A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717000" y="12401172"/>
            <a:ext cx="1652400" cy="545912"/>
          </a:xfrm>
          <a:prstGeom prst="rect">
            <a:avLst/>
          </a:prstGeom>
        </p:spPr>
      </p:pic>
      <p:sp>
        <p:nvSpPr>
          <p:cNvPr id="18" name="Content Placeholder 2">
            <a:extLst>
              <a:ext uri="{FF2B5EF4-FFF2-40B4-BE49-F238E27FC236}">
                <a16:creationId xmlns:a16="http://schemas.microsoft.com/office/drawing/2014/main" id="{47FCFF86-74D4-004B-83A6-A575E5BBAE73}"/>
              </a:ext>
            </a:extLst>
          </p:cNvPr>
          <p:cNvSpPr>
            <a:spLocks noGrp="1"/>
          </p:cNvSpPr>
          <p:nvPr>
            <p:ph idx="24" hasCustomPrompt="1"/>
          </p:nvPr>
        </p:nvSpPr>
        <p:spPr>
          <a:xfrm>
            <a:off x="870061" y="437322"/>
            <a:ext cx="6406351" cy="5005706"/>
          </a:xfrm>
        </p:spPr>
        <p:txBody>
          <a:bodyPr anchor="ctr"/>
          <a:lstStyle>
            <a:lvl1pPr algn="ctr">
              <a:lnSpc>
                <a:spcPct val="104000"/>
              </a:lnSpc>
              <a:spcAft>
                <a:spcPts val="600"/>
              </a:spcAft>
              <a:defRPr b="1">
                <a:solidFill>
                  <a:schemeClr val="tx1"/>
                </a:solidFill>
              </a:defRPr>
            </a:lvl1pPr>
            <a:lvl2pPr marL="375" indent="0" algn="ctr">
              <a:lnSpc>
                <a:spcPct val="104000"/>
              </a:lnSpc>
              <a:buNone/>
              <a:defRPr sz="3600">
                <a:solidFill>
                  <a:schemeClr val="tx1"/>
                </a:solidFill>
              </a:defRPr>
            </a:lvl2pPr>
            <a:lvl3pPr marL="0" indent="0" algn="ctr">
              <a:lnSpc>
                <a:spcPct val="104000"/>
              </a:lnSpc>
              <a:buFont typeface="System Font Regular"/>
              <a:buNone/>
              <a:tabLst/>
              <a:defRPr sz="3600">
                <a:solidFill>
                  <a:schemeClr val="tx1"/>
                </a:solidFill>
              </a:defRPr>
            </a:lvl3pPr>
            <a:lvl4pPr marL="0" indent="0" algn="ctr">
              <a:lnSpc>
                <a:spcPct val="104000"/>
              </a:lnSpc>
              <a:buClrTx/>
              <a:buFont typeface="System Font Regular"/>
              <a:buNone/>
              <a:tabLst/>
              <a:defRPr sz="3600">
                <a:solidFill>
                  <a:schemeClr val="tx1"/>
                </a:solidFill>
              </a:defRPr>
            </a:lvl4pPr>
            <a:lvl5pPr marL="0" indent="0" algn="ctr">
              <a:lnSpc>
                <a:spcPct val="104000"/>
              </a:lnSpc>
              <a:buClr>
                <a:schemeClr val="accent1"/>
              </a:buClr>
              <a:buFont typeface="System Font Regular"/>
              <a:buNone/>
              <a:tabLst/>
              <a:defRPr sz="36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a:extLst>
              <a:ext uri="{FF2B5EF4-FFF2-40B4-BE49-F238E27FC236}">
                <a16:creationId xmlns:a16="http://schemas.microsoft.com/office/drawing/2014/main" id="{69C64F12-D7E4-3F43-93C9-97A26D1BAFF0}"/>
              </a:ext>
            </a:extLst>
          </p:cNvPr>
          <p:cNvSpPr>
            <a:spLocks noGrp="1"/>
          </p:cNvSpPr>
          <p:nvPr>
            <p:ph idx="21" hasCustomPrompt="1"/>
          </p:nvPr>
        </p:nvSpPr>
        <p:spPr>
          <a:xfrm>
            <a:off x="8992783" y="6252358"/>
            <a:ext cx="6406351" cy="5177642"/>
          </a:xfrm>
        </p:spPr>
        <p:txBody>
          <a:bodyPr anchor="ctr"/>
          <a:lstStyle>
            <a:lvl1pPr algn="ctr">
              <a:lnSpc>
                <a:spcPct val="104000"/>
              </a:lnSpc>
              <a:spcAft>
                <a:spcPts val="600"/>
              </a:spcAft>
              <a:defRPr b="1">
                <a:solidFill>
                  <a:schemeClr val="tx1"/>
                </a:solidFill>
              </a:defRPr>
            </a:lvl1pPr>
            <a:lvl2pPr marL="375" indent="0" algn="ctr">
              <a:lnSpc>
                <a:spcPct val="104000"/>
              </a:lnSpc>
              <a:buNone/>
              <a:defRPr sz="3600">
                <a:solidFill>
                  <a:schemeClr val="tx1"/>
                </a:solidFill>
              </a:defRPr>
            </a:lvl2pPr>
            <a:lvl3pPr marL="0" indent="0" algn="ctr">
              <a:lnSpc>
                <a:spcPct val="104000"/>
              </a:lnSpc>
              <a:buFont typeface="System Font Regular"/>
              <a:buNone/>
              <a:tabLst/>
              <a:defRPr sz="3600">
                <a:solidFill>
                  <a:schemeClr val="tx1"/>
                </a:solidFill>
              </a:defRPr>
            </a:lvl3pPr>
            <a:lvl4pPr marL="0" indent="0" algn="ctr">
              <a:lnSpc>
                <a:spcPct val="104000"/>
              </a:lnSpc>
              <a:buClrTx/>
              <a:buFont typeface="System Font Regular"/>
              <a:buNone/>
              <a:tabLst/>
              <a:defRPr sz="3600">
                <a:solidFill>
                  <a:schemeClr val="tx1"/>
                </a:solidFill>
              </a:defRPr>
            </a:lvl4pPr>
            <a:lvl5pPr marL="0" indent="0" algn="ctr">
              <a:lnSpc>
                <a:spcPct val="104000"/>
              </a:lnSpc>
              <a:buClr>
                <a:schemeClr val="accent1"/>
              </a:buClr>
              <a:buFont typeface="System Font Regular"/>
              <a:buNone/>
              <a:tabLst/>
              <a:defRPr sz="36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Picture Placeholder 2">
            <a:extLst>
              <a:ext uri="{FF2B5EF4-FFF2-40B4-BE49-F238E27FC236}">
                <a16:creationId xmlns:a16="http://schemas.microsoft.com/office/drawing/2014/main" id="{3D7E3B12-0882-9049-ABD7-DA07F5282F98}"/>
              </a:ext>
            </a:extLst>
          </p:cNvPr>
          <p:cNvSpPr>
            <a:spLocks noGrp="1"/>
          </p:cNvSpPr>
          <p:nvPr>
            <p:ph type="pic" sz="quarter" idx="26"/>
          </p:nvPr>
        </p:nvSpPr>
        <p:spPr>
          <a:xfrm>
            <a:off x="8130209" y="11875"/>
            <a:ext cx="8110330" cy="5878286"/>
          </a:xfrm>
        </p:spPr>
        <p:txBody>
          <a:bodyPr/>
          <a:lstStyle/>
          <a:p>
            <a:r>
              <a:rPr lang="en-US"/>
              <a:t>Click icon to add picture</a:t>
            </a:r>
            <a:endParaRPr lang="en-GB"/>
          </a:p>
        </p:txBody>
      </p:sp>
      <p:sp>
        <p:nvSpPr>
          <p:cNvPr id="27" name="Picture Placeholder 2">
            <a:extLst>
              <a:ext uri="{FF2B5EF4-FFF2-40B4-BE49-F238E27FC236}">
                <a16:creationId xmlns:a16="http://schemas.microsoft.com/office/drawing/2014/main" id="{679A0E34-4295-BD41-9900-5619D144E7D1}"/>
              </a:ext>
            </a:extLst>
          </p:cNvPr>
          <p:cNvSpPr>
            <a:spLocks noGrp="1"/>
          </p:cNvSpPr>
          <p:nvPr>
            <p:ph type="pic" sz="quarter" idx="27"/>
          </p:nvPr>
        </p:nvSpPr>
        <p:spPr>
          <a:xfrm>
            <a:off x="-23749" y="5903842"/>
            <a:ext cx="8110330" cy="5876479"/>
          </a:xfrm>
        </p:spPr>
        <p:txBody>
          <a:bodyPr/>
          <a:lstStyle/>
          <a:p>
            <a:r>
              <a:rPr lang="en-US"/>
              <a:t>Click icon to add picture</a:t>
            </a:r>
            <a:endParaRPr lang="en-GB"/>
          </a:p>
        </p:txBody>
      </p:sp>
      <p:sp>
        <p:nvSpPr>
          <p:cNvPr id="28" name="Picture Placeholder 2">
            <a:extLst>
              <a:ext uri="{FF2B5EF4-FFF2-40B4-BE49-F238E27FC236}">
                <a16:creationId xmlns:a16="http://schemas.microsoft.com/office/drawing/2014/main" id="{91DF8A26-5F07-7C43-AD40-7B4625846C20}"/>
              </a:ext>
            </a:extLst>
          </p:cNvPr>
          <p:cNvSpPr>
            <a:spLocks noGrp="1"/>
          </p:cNvSpPr>
          <p:nvPr>
            <p:ph type="pic" sz="quarter" idx="28"/>
          </p:nvPr>
        </p:nvSpPr>
        <p:spPr>
          <a:xfrm>
            <a:off x="16272083" y="5903842"/>
            <a:ext cx="8110330" cy="5876479"/>
          </a:xfrm>
        </p:spPr>
        <p:txBody>
          <a:bodyPr/>
          <a:lstStyle/>
          <a:p>
            <a:r>
              <a:rPr lang="en-US"/>
              <a:t>Click icon to add picture</a:t>
            </a:r>
            <a:endParaRPr lang="en-GB"/>
          </a:p>
        </p:txBody>
      </p:sp>
      <p:sp>
        <p:nvSpPr>
          <p:cNvPr id="29" name="Content Placeholder 2">
            <a:extLst>
              <a:ext uri="{FF2B5EF4-FFF2-40B4-BE49-F238E27FC236}">
                <a16:creationId xmlns:a16="http://schemas.microsoft.com/office/drawing/2014/main" id="{4C679C0B-979A-FA4F-B5B5-4C009D6E9EE0}"/>
              </a:ext>
            </a:extLst>
          </p:cNvPr>
          <p:cNvSpPr>
            <a:spLocks noGrp="1"/>
          </p:cNvSpPr>
          <p:nvPr>
            <p:ph idx="29" hasCustomPrompt="1"/>
          </p:nvPr>
        </p:nvSpPr>
        <p:spPr>
          <a:xfrm>
            <a:off x="17124072" y="437322"/>
            <a:ext cx="6406351" cy="5005706"/>
          </a:xfrm>
        </p:spPr>
        <p:txBody>
          <a:bodyPr anchor="ctr"/>
          <a:lstStyle>
            <a:lvl1pPr algn="ctr">
              <a:lnSpc>
                <a:spcPct val="104000"/>
              </a:lnSpc>
              <a:spcAft>
                <a:spcPts val="600"/>
              </a:spcAft>
              <a:defRPr b="1">
                <a:solidFill>
                  <a:schemeClr val="tx1"/>
                </a:solidFill>
              </a:defRPr>
            </a:lvl1pPr>
            <a:lvl2pPr marL="375" indent="0" algn="ctr">
              <a:lnSpc>
                <a:spcPct val="104000"/>
              </a:lnSpc>
              <a:buNone/>
              <a:defRPr sz="3600">
                <a:solidFill>
                  <a:schemeClr val="tx1"/>
                </a:solidFill>
              </a:defRPr>
            </a:lvl2pPr>
            <a:lvl3pPr marL="0" indent="0" algn="ctr">
              <a:lnSpc>
                <a:spcPct val="104000"/>
              </a:lnSpc>
              <a:buFont typeface="System Font Regular"/>
              <a:buNone/>
              <a:tabLst/>
              <a:defRPr sz="3600">
                <a:solidFill>
                  <a:schemeClr val="tx1"/>
                </a:solidFill>
              </a:defRPr>
            </a:lvl3pPr>
            <a:lvl4pPr marL="0" indent="0" algn="ctr">
              <a:lnSpc>
                <a:spcPct val="104000"/>
              </a:lnSpc>
              <a:buClrTx/>
              <a:buFont typeface="System Font Regular"/>
              <a:buNone/>
              <a:tabLst/>
              <a:defRPr sz="3600">
                <a:solidFill>
                  <a:schemeClr val="tx1"/>
                </a:solidFill>
              </a:defRPr>
            </a:lvl4pPr>
            <a:lvl5pPr marL="0" indent="0" algn="ctr">
              <a:lnSpc>
                <a:spcPct val="104000"/>
              </a:lnSpc>
              <a:buClr>
                <a:schemeClr val="accent1"/>
              </a:buClr>
              <a:buFont typeface="System Font Regular"/>
              <a:buNone/>
              <a:tabLst/>
              <a:defRPr sz="36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601772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Graph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F53D5-4D01-2848-9A1D-7A54E828D50D}"/>
              </a:ext>
            </a:extLst>
          </p:cNvPr>
          <p:cNvSpPr>
            <a:spLocks noGrp="1"/>
          </p:cNvSpPr>
          <p:nvPr>
            <p:ph type="title"/>
          </p:nvPr>
        </p:nvSpPr>
        <p:spPr/>
        <p:txBody>
          <a:body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9FCFED0C-01C1-E746-9A0D-D9D0414DC022}"/>
              </a:ext>
            </a:extLst>
          </p:cNvPr>
          <p:cNvSpPr>
            <a:spLocks noGrp="1"/>
          </p:cNvSpPr>
          <p:nvPr>
            <p:ph type="dt" sz="half" idx="10"/>
          </p:nvPr>
        </p:nvSpPr>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0F76C241-C671-A747-AC67-E3FCF17B6CF8}"/>
              </a:ext>
            </a:extLst>
          </p:cNvPr>
          <p:cNvSpPr>
            <a:spLocks noGrp="1"/>
          </p:cNvSpPr>
          <p:nvPr>
            <p:ph type="sldNum" sz="quarter" idx="11"/>
          </p:nvPr>
        </p:nvSpPr>
        <p:spPr/>
        <p:txBody>
          <a:bodyPr/>
          <a:lstStyle/>
          <a:p>
            <a:fld id="{91D568E7-61F5-D04E-995D-81EF41C01A2A}" type="slidenum">
              <a:rPr lang="en-GB" smtClean="0"/>
              <a:pPr/>
              <a:t>‹#›</a:t>
            </a:fld>
            <a:endParaRPr lang="en-GB" dirty="0"/>
          </a:p>
        </p:txBody>
      </p:sp>
      <p:sp>
        <p:nvSpPr>
          <p:cNvPr id="10" name="Subtitle 2">
            <a:extLst>
              <a:ext uri="{FF2B5EF4-FFF2-40B4-BE49-F238E27FC236}">
                <a16:creationId xmlns:a16="http://schemas.microsoft.com/office/drawing/2014/main" id="{0486FA76-FC89-0048-831B-500258DD8B3C}"/>
              </a:ext>
            </a:extLst>
          </p:cNvPr>
          <p:cNvSpPr>
            <a:spLocks noGrp="1"/>
          </p:cNvSpPr>
          <p:nvPr>
            <p:ph type="subTitle" idx="1"/>
          </p:nvPr>
        </p:nvSpPr>
        <p:spPr>
          <a:xfrm>
            <a:off x="5583744" y="10735293"/>
            <a:ext cx="13214924" cy="1133435"/>
          </a:xfrm>
        </p:spPr>
        <p:txBody>
          <a:bodyPr wrap="square" anchor="t" anchorCtr="0">
            <a:noAutofit/>
          </a:bodyPr>
          <a:lstStyle>
            <a:lvl1pPr marL="0" indent="0" algn="ctr">
              <a:lnSpc>
                <a:spcPct val="104000"/>
              </a:lnSpc>
              <a:buNone/>
              <a:defRPr sz="3200" b="0" i="0">
                <a:solidFill>
                  <a:schemeClr val="tx1"/>
                </a:solidFill>
                <a:latin typeface="+mn-lt"/>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8" name="Text Placeholder 5">
            <a:extLst>
              <a:ext uri="{FF2B5EF4-FFF2-40B4-BE49-F238E27FC236}">
                <a16:creationId xmlns:a16="http://schemas.microsoft.com/office/drawing/2014/main" id="{C9CF2B18-736E-DA40-BDA1-9E28CD606F66}"/>
              </a:ext>
            </a:extLst>
          </p:cNvPr>
          <p:cNvSpPr>
            <a:spLocks noGrp="1" noChangeAspect="1"/>
          </p:cNvSpPr>
          <p:nvPr>
            <p:ph type="body" sz="quarter" idx="14"/>
          </p:nvPr>
        </p:nvSpPr>
        <p:spPr>
          <a:xfrm>
            <a:off x="9414060" y="3502391"/>
            <a:ext cx="5626800" cy="5627484"/>
          </a:xfrm>
          <a:prstGeom prst="ellipse">
            <a:avLst/>
          </a:prstGeom>
          <a:solidFill>
            <a:srgbClr val="C1CBD6">
              <a:alpha val="87000"/>
            </a:srgbClr>
          </a:solidFill>
        </p:spPr>
        <p:txBody>
          <a:bodyPr anchor="ctr"/>
          <a:lstStyle>
            <a:lvl1pPr algn="ctr">
              <a:lnSpc>
                <a:spcPct val="89000"/>
              </a:lnSpc>
              <a:defRPr sz="4200" b="1">
                <a:solidFill>
                  <a:schemeClr val="bg1"/>
                </a:solidFill>
              </a:defRPr>
            </a:lvl1pPr>
            <a:lvl2pPr marL="375" indent="0" algn="ctr">
              <a:lnSpc>
                <a:spcPct val="90000"/>
              </a:lnSpc>
              <a:buNone/>
              <a:defRPr sz="3600">
                <a:solidFill>
                  <a:schemeClr val="bg1"/>
                </a:solidFill>
              </a:defRPr>
            </a:lvl2pPr>
            <a:lvl3pPr marL="352800" indent="-352800" algn="ctr">
              <a:buFont typeface="System Font Regular"/>
              <a:buChar char="•"/>
              <a:defRPr/>
            </a:lvl3pPr>
            <a:lvl4pPr marL="943200" indent="-583200" algn="ctr">
              <a:buClrTx/>
              <a:buFont typeface="System Font Regular"/>
              <a:buChar char="–"/>
              <a:defRPr/>
            </a:lvl4pPr>
            <a:lvl5pPr marL="1292400" indent="-370800" algn="ctr">
              <a:buClr>
                <a:schemeClr val="accent1"/>
              </a:buClr>
              <a:buFont typeface="System Font Regular"/>
              <a:buChar char="•"/>
              <a:defRPr b="0"/>
            </a:lvl5pPr>
          </a:lstStyle>
          <a:p>
            <a:pPr lvl="0"/>
            <a:r>
              <a:rPr lang="en-US"/>
              <a:t>Click to edit Master text styles</a:t>
            </a:r>
          </a:p>
          <a:p>
            <a:pPr lvl="1"/>
            <a:r>
              <a:rPr lang="en-US"/>
              <a:t>Second level</a:t>
            </a:r>
          </a:p>
        </p:txBody>
      </p:sp>
      <p:sp>
        <p:nvSpPr>
          <p:cNvPr id="9" name="Text Placeholder 5">
            <a:extLst>
              <a:ext uri="{FF2B5EF4-FFF2-40B4-BE49-F238E27FC236}">
                <a16:creationId xmlns:a16="http://schemas.microsoft.com/office/drawing/2014/main" id="{C262723B-6181-0D45-9CB8-6D2DED0BEDFB}"/>
              </a:ext>
            </a:extLst>
          </p:cNvPr>
          <p:cNvSpPr>
            <a:spLocks noGrp="1" noChangeAspect="1"/>
          </p:cNvSpPr>
          <p:nvPr>
            <p:ph type="body" sz="quarter" idx="15"/>
          </p:nvPr>
        </p:nvSpPr>
        <p:spPr>
          <a:xfrm>
            <a:off x="14259192" y="3502391"/>
            <a:ext cx="5626800" cy="5627484"/>
          </a:xfrm>
          <a:prstGeom prst="ellipse">
            <a:avLst/>
          </a:prstGeom>
          <a:solidFill>
            <a:srgbClr val="A1A1A1">
              <a:alpha val="53000"/>
            </a:srgbClr>
          </a:solidFill>
        </p:spPr>
        <p:txBody>
          <a:bodyPr anchor="ctr"/>
          <a:lstStyle>
            <a:lvl1pPr algn="ctr">
              <a:lnSpc>
                <a:spcPct val="89000"/>
              </a:lnSpc>
              <a:defRPr sz="4200" b="1">
                <a:solidFill>
                  <a:schemeClr val="bg1"/>
                </a:solidFill>
              </a:defRPr>
            </a:lvl1pPr>
            <a:lvl2pPr marL="375" indent="0" algn="ctr">
              <a:lnSpc>
                <a:spcPct val="90000"/>
              </a:lnSpc>
              <a:buNone/>
              <a:defRPr sz="3600">
                <a:solidFill>
                  <a:schemeClr val="bg1"/>
                </a:solidFill>
              </a:defRPr>
            </a:lvl2pPr>
            <a:lvl3pPr marL="352800" indent="-352800" algn="ctr">
              <a:buFont typeface="System Font Regular"/>
              <a:buChar char="•"/>
              <a:defRPr/>
            </a:lvl3pPr>
            <a:lvl4pPr marL="943200" indent="-583200" algn="ctr">
              <a:buClrTx/>
              <a:buFont typeface="System Font Regular"/>
              <a:buChar char="–"/>
              <a:defRPr/>
            </a:lvl4pPr>
            <a:lvl5pPr marL="1292400" indent="-370800" algn="ctr">
              <a:buClr>
                <a:schemeClr val="accent1"/>
              </a:buClr>
              <a:buFont typeface="System Font Regular"/>
              <a:buChar char="•"/>
              <a:defRPr b="0"/>
            </a:lvl5pPr>
          </a:lstStyle>
          <a:p>
            <a:pPr lvl="0"/>
            <a:r>
              <a:rPr lang="en-US"/>
              <a:t>Click to edit Master text styles</a:t>
            </a:r>
          </a:p>
          <a:p>
            <a:pPr lvl="1"/>
            <a:r>
              <a:rPr lang="en-US"/>
              <a:t>Second level</a:t>
            </a:r>
          </a:p>
        </p:txBody>
      </p:sp>
      <p:sp>
        <p:nvSpPr>
          <p:cNvPr id="7" name="Text Placeholder 5">
            <a:extLst>
              <a:ext uri="{FF2B5EF4-FFF2-40B4-BE49-F238E27FC236}">
                <a16:creationId xmlns:a16="http://schemas.microsoft.com/office/drawing/2014/main" id="{F36225C4-3955-024E-8BAB-E52F30210EBE}"/>
              </a:ext>
            </a:extLst>
          </p:cNvPr>
          <p:cNvSpPr>
            <a:spLocks noGrp="1" noChangeAspect="1"/>
          </p:cNvSpPr>
          <p:nvPr>
            <p:ph type="body" sz="quarter" idx="13"/>
          </p:nvPr>
        </p:nvSpPr>
        <p:spPr>
          <a:xfrm>
            <a:off x="4497676" y="3502391"/>
            <a:ext cx="5626800" cy="5627484"/>
          </a:xfrm>
          <a:prstGeom prst="ellipse">
            <a:avLst/>
          </a:prstGeom>
          <a:solidFill>
            <a:schemeClr val="accent2">
              <a:alpha val="50000"/>
            </a:schemeClr>
          </a:solidFill>
        </p:spPr>
        <p:txBody>
          <a:bodyPr anchor="ctr"/>
          <a:lstStyle>
            <a:lvl1pPr algn="ctr">
              <a:lnSpc>
                <a:spcPct val="89000"/>
              </a:lnSpc>
              <a:defRPr sz="4200" b="1">
                <a:solidFill>
                  <a:schemeClr val="bg1"/>
                </a:solidFill>
              </a:defRPr>
            </a:lvl1pPr>
            <a:lvl2pPr marL="375" indent="0" algn="ctr">
              <a:lnSpc>
                <a:spcPct val="90000"/>
              </a:lnSpc>
              <a:buNone/>
              <a:defRPr sz="3600">
                <a:solidFill>
                  <a:schemeClr val="bg1"/>
                </a:solidFill>
              </a:defRPr>
            </a:lvl2pPr>
            <a:lvl3pPr marL="352800" indent="-352800" algn="ctr">
              <a:buFont typeface="System Font Regular"/>
              <a:buChar char="•"/>
              <a:defRPr/>
            </a:lvl3pPr>
            <a:lvl4pPr marL="943200" indent="-583200" algn="ctr">
              <a:buClrTx/>
              <a:buFont typeface="System Font Regular"/>
              <a:buChar char="–"/>
              <a:defRPr/>
            </a:lvl4pPr>
            <a:lvl5pPr marL="1292400" indent="-370800" algn="ctr">
              <a:buClr>
                <a:schemeClr val="accent1"/>
              </a:buClr>
              <a:buFont typeface="System Font Regular"/>
              <a:buChar char="•"/>
              <a:defRPr b="0"/>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309497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28591" y="948461"/>
            <a:ext cx="7645509" cy="1736501"/>
          </a:xfrm>
        </p:spPr>
        <p:txBody>
          <a:bodyPr/>
          <a:lstStyle>
            <a:lvl1pPr>
              <a:lnSpc>
                <a:spcPct val="91000"/>
              </a:lnSpc>
              <a:defRPr sz="6200" b="0">
                <a:solidFill>
                  <a:schemeClr val="bg1"/>
                </a:solidFill>
              </a:defRPr>
            </a:lvl1pPr>
          </a:lstStyle>
          <a:p>
            <a:r>
              <a:rPr lang="en-US" dirty="0"/>
              <a:t>Click to edit Master a style</a:t>
            </a:r>
          </a:p>
        </p:txBody>
      </p:sp>
      <p:pic>
        <p:nvPicPr>
          <p:cNvPr id="8" name="Picture 7">
            <a:extLst>
              <a:ext uri="{FF2B5EF4-FFF2-40B4-BE49-F238E27FC236}">
                <a16:creationId xmlns:a16="http://schemas.microsoft.com/office/drawing/2014/main" id="{AFD48B89-53A6-4848-815D-3CC2227BC51E}"/>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9628282" y="11456612"/>
            <a:ext cx="3739717" cy="1235510"/>
          </a:xfrm>
          <a:prstGeom prst="rect">
            <a:avLst/>
          </a:prstGeom>
        </p:spPr>
      </p:pic>
      <p:sp>
        <p:nvSpPr>
          <p:cNvPr id="9" name="Text Placeholder 12">
            <a:extLst>
              <a:ext uri="{FF2B5EF4-FFF2-40B4-BE49-F238E27FC236}">
                <a16:creationId xmlns:a16="http://schemas.microsoft.com/office/drawing/2014/main" id="{CF61F2EA-A026-9C40-8429-321B8C0E8CF3}"/>
              </a:ext>
            </a:extLst>
          </p:cNvPr>
          <p:cNvSpPr>
            <a:spLocks noGrp="1"/>
          </p:cNvSpPr>
          <p:nvPr>
            <p:ph type="body" sz="quarter" idx="10"/>
          </p:nvPr>
        </p:nvSpPr>
        <p:spPr>
          <a:xfrm>
            <a:off x="1016000" y="11976100"/>
            <a:ext cx="14681200" cy="965200"/>
          </a:xfrm>
        </p:spPr>
        <p:txBody>
          <a:bodyPr/>
          <a:lstStyle>
            <a:lvl1pPr marL="0" indent="0">
              <a:lnSpc>
                <a:spcPct val="93000"/>
              </a:lnSpc>
              <a:buFont typeface="Arial" panose="020B0604020202020204" pitchFamily="34" charset="0"/>
              <a:buNone/>
              <a:defRPr sz="2400" b="0" i="0" spc="50" baseline="0">
                <a:solidFill>
                  <a:schemeClr val="bg1"/>
                </a:solidFill>
                <a:latin typeface="Calibri Light" panose="020F0302020204030204" pitchFamily="34" charset="0"/>
                <a:cs typeface="Calibri Light" panose="020F0302020204030204" pitchFamily="34" charset="0"/>
              </a:defRPr>
            </a:lvl1pPr>
            <a:lvl2pPr marL="375" indent="0">
              <a:lnSpc>
                <a:spcPct val="93000"/>
              </a:lnSpc>
              <a:buNone/>
              <a:defRPr sz="3400" b="0" i="0" spc="50" baseline="0">
                <a:solidFill>
                  <a:schemeClr val="bg1"/>
                </a:solidFill>
                <a:latin typeface="Calibri Light" panose="020F0302020204030204" pitchFamily="34" charset="0"/>
                <a:cs typeface="Calibri Light" panose="020F0302020204030204" pitchFamily="34" charset="0"/>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cxnSp>
        <p:nvCxnSpPr>
          <p:cNvPr id="10" name="Straight Connector 9">
            <a:extLst>
              <a:ext uri="{FF2B5EF4-FFF2-40B4-BE49-F238E27FC236}">
                <a16:creationId xmlns:a16="http://schemas.microsoft.com/office/drawing/2014/main" id="{D5F4D8F3-962A-0B47-BB73-FD8C0C2BD491}"/>
              </a:ext>
            </a:extLst>
          </p:cNvPr>
          <p:cNvCxnSpPr>
            <a:cxnSpLocks/>
          </p:cNvCxnSpPr>
          <p:nvPr userDrawn="1"/>
        </p:nvCxnSpPr>
        <p:spPr>
          <a:xfrm>
            <a:off x="1028699" y="4888345"/>
            <a:ext cx="1188028" cy="0"/>
          </a:xfrm>
          <a:prstGeom prst="line">
            <a:avLst/>
          </a:prstGeom>
          <a:ln w="952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6519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Graphic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F53D5-4D01-2848-9A1D-7A54E828D50D}"/>
              </a:ext>
            </a:extLst>
          </p:cNvPr>
          <p:cNvSpPr>
            <a:spLocks noGrp="1"/>
          </p:cNvSpPr>
          <p:nvPr>
            <p:ph type="title"/>
          </p:nvPr>
        </p:nvSpPr>
        <p:spPr/>
        <p:txBody>
          <a:body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9FCFED0C-01C1-E746-9A0D-D9D0414DC022}"/>
              </a:ext>
            </a:extLst>
          </p:cNvPr>
          <p:cNvSpPr>
            <a:spLocks noGrp="1"/>
          </p:cNvSpPr>
          <p:nvPr>
            <p:ph type="dt" sz="half" idx="10"/>
          </p:nvPr>
        </p:nvSpPr>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0F76C241-C671-A747-AC67-E3FCF17B6CF8}"/>
              </a:ext>
            </a:extLst>
          </p:cNvPr>
          <p:cNvSpPr>
            <a:spLocks noGrp="1"/>
          </p:cNvSpPr>
          <p:nvPr>
            <p:ph type="sldNum" sz="quarter" idx="11"/>
          </p:nvPr>
        </p:nvSpPr>
        <p:spPr/>
        <p:txBody>
          <a:bodyPr/>
          <a:lstStyle/>
          <a:p>
            <a:fld id="{91D568E7-61F5-D04E-995D-81EF41C01A2A}" type="slidenum">
              <a:rPr lang="en-GB" smtClean="0"/>
              <a:pPr/>
              <a:t>‹#›</a:t>
            </a:fld>
            <a:endParaRPr lang="en-GB" dirty="0"/>
          </a:p>
        </p:txBody>
      </p:sp>
      <p:sp>
        <p:nvSpPr>
          <p:cNvPr id="8" name="Text Placeholder 5">
            <a:extLst>
              <a:ext uri="{FF2B5EF4-FFF2-40B4-BE49-F238E27FC236}">
                <a16:creationId xmlns:a16="http://schemas.microsoft.com/office/drawing/2014/main" id="{C9CF2B18-736E-DA40-BDA1-9E28CD606F66}"/>
              </a:ext>
            </a:extLst>
          </p:cNvPr>
          <p:cNvSpPr>
            <a:spLocks noGrp="1" noChangeAspect="1"/>
          </p:cNvSpPr>
          <p:nvPr>
            <p:ph type="body" sz="quarter" idx="14" hasCustomPrompt="1"/>
          </p:nvPr>
        </p:nvSpPr>
        <p:spPr>
          <a:xfrm>
            <a:off x="9434738" y="2350485"/>
            <a:ext cx="5474934" cy="5475600"/>
          </a:xfrm>
          <a:prstGeom prst="ellipse">
            <a:avLst/>
          </a:prstGeom>
          <a:solidFill>
            <a:srgbClr val="C1CBD6">
              <a:alpha val="87000"/>
            </a:srgbClr>
          </a:solidFill>
        </p:spPr>
        <p:txBody>
          <a:bodyPr anchor="ctr"/>
          <a:lstStyle>
            <a:lvl1pPr algn="ctr">
              <a:lnSpc>
                <a:spcPct val="89000"/>
              </a:lnSpc>
              <a:defRPr sz="4200" b="1">
                <a:solidFill>
                  <a:schemeClr val="bg1"/>
                </a:solidFill>
              </a:defRPr>
            </a:lvl1pPr>
            <a:lvl2pPr marL="375" indent="0" algn="ctr">
              <a:lnSpc>
                <a:spcPct val="90000"/>
              </a:lnSpc>
              <a:buNone/>
              <a:defRPr sz="4200">
                <a:solidFill>
                  <a:schemeClr val="bg1"/>
                </a:solidFill>
              </a:defRPr>
            </a:lvl2pPr>
            <a:lvl3pPr marL="352800" indent="-352800" algn="ctr">
              <a:buFont typeface="System Font Regular"/>
              <a:buChar char="•"/>
              <a:defRPr/>
            </a:lvl3pPr>
            <a:lvl4pPr marL="943200" indent="-583200" algn="ctr">
              <a:buClrTx/>
              <a:buFont typeface="System Font Regular"/>
              <a:buChar char="–"/>
              <a:defRPr/>
            </a:lvl4pPr>
            <a:lvl5pPr marL="1292400" indent="-370800" algn="ctr">
              <a:buClr>
                <a:schemeClr val="accent1"/>
              </a:buClr>
              <a:buFont typeface="System Font Regular"/>
              <a:buChar char="•"/>
              <a:defRPr b="0"/>
            </a:lvl5pPr>
          </a:lstStyle>
          <a:p>
            <a:pPr lvl="0"/>
            <a:r>
              <a:rPr lang="en-US"/>
              <a:t>Edit Master text styles</a:t>
            </a:r>
          </a:p>
          <a:p>
            <a:pPr lvl="1"/>
            <a:r>
              <a:rPr lang="en-US"/>
              <a:t>Second level</a:t>
            </a:r>
          </a:p>
        </p:txBody>
      </p:sp>
      <p:sp>
        <p:nvSpPr>
          <p:cNvPr id="9" name="Text Placeholder 5">
            <a:extLst>
              <a:ext uri="{FF2B5EF4-FFF2-40B4-BE49-F238E27FC236}">
                <a16:creationId xmlns:a16="http://schemas.microsoft.com/office/drawing/2014/main" id="{C262723B-6181-0D45-9CB8-6D2DED0BEDFB}"/>
              </a:ext>
            </a:extLst>
          </p:cNvPr>
          <p:cNvSpPr>
            <a:spLocks noGrp="1" noChangeAspect="1"/>
          </p:cNvSpPr>
          <p:nvPr>
            <p:ph type="body" sz="quarter" idx="15" hasCustomPrompt="1"/>
          </p:nvPr>
        </p:nvSpPr>
        <p:spPr>
          <a:xfrm>
            <a:off x="11634745" y="6126838"/>
            <a:ext cx="5474934" cy="5475600"/>
          </a:xfrm>
          <a:prstGeom prst="ellipse">
            <a:avLst/>
          </a:prstGeom>
          <a:solidFill>
            <a:srgbClr val="A1A1A1">
              <a:alpha val="53000"/>
            </a:srgbClr>
          </a:solidFill>
        </p:spPr>
        <p:txBody>
          <a:bodyPr anchor="ctr"/>
          <a:lstStyle>
            <a:lvl1pPr algn="ctr">
              <a:lnSpc>
                <a:spcPct val="89000"/>
              </a:lnSpc>
              <a:defRPr sz="4200" b="1">
                <a:solidFill>
                  <a:schemeClr val="bg1"/>
                </a:solidFill>
              </a:defRPr>
            </a:lvl1pPr>
            <a:lvl2pPr marL="375" indent="0" algn="ctr">
              <a:lnSpc>
                <a:spcPct val="90000"/>
              </a:lnSpc>
              <a:buNone/>
              <a:defRPr sz="4200">
                <a:solidFill>
                  <a:schemeClr val="bg1"/>
                </a:solidFill>
              </a:defRPr>
            </a:lvl2pPr>
            <a:lvl3pPr marL="352800" indent="-352800" algn="ctr">
              <a:buFont typeface="System Font Regular"/>
              <a:buChar char="•"/>
              <a:defRPr/>
            </a:lvl3pPr>
            <a:lvl4pPr marL="943200" indent="-583200" algn="ctr">
              <a:buClrTx/>
              <a:buFont typeface="System Font Regular"/>
              <a:buChar char="–"/>
              <a:defRPr/>
            </a:lvl4pPr>
            <a:lvl5pPr marL="1292400" indent="-370800" algn="ctr">
              <a:buClr>
                <a:schemeClr val="accent1"/>
              </a:buClr>
              <a:buFont typeface="System Font Regular"/>
              <a:buChar char="•"/>
              <a:defRPr b="0"/>
            </a:lvl5pPr>
          </a:lstStyle>
          <a:p>
            <a:pPr lvl="0"/>
            <a:r>
              <a:rPr lang="en-US"/>
              <a:t>Edit Master text styles</a:t>
            </a:r>
          </a:p>
          <a:p>
            <a:pPr lvl="1"/>
            <a:r>
              <a:rPr lang="en-US"/>
              <a:t>Second level</a:t>
            </a:r>
          </a:p>
        </p:txBody>
      </p:sp>
      <p:sp>
        <p:nvSpPr>
          <p:cNvPr id="7" name="Text Placeholder 5">
            <a:extLst>
              <a:ext uri="{FF2B5EF4-FFF2-40B4-BE49-F238E27FC236}">
                <a16:creationId xmlns:a16="http://schemas.microsoft.com/office/drawing/2014/main" id="{F36225C4-3955-024E-8BAB-E52F30210EBE}"/>
              </a:ext>
            </a:extLst>
          </p:cNvPr>
          <p:cNvSpPr>
            <a:spLocks noGrp="1" noChangeAspect="1"/>
          </p:cNvSpPr>
          <p:nvPr>
            <p:ph type="body" sz="quarter" idx="13" hasCustomPrompt="1"/>
          </p:nvPr>
        </p:nvSpPr>
        <p:spPr>
          <a:xfrm>
            <a:off x="7252751" y="6173626"/>
            <a:ext cx="5474934" cy="5475600"/>
          </a:xfrm>
          <a:prstGeom prst="ellipse">
            <a:avLst/>
          </a:prstGeom>
          <a:solidFill>
            <a:schemeClr val="accent2">
              <a:alpha val="50000"/>
            </a:schemeClr>
          </a:solidFill>
        </p:spPr>
        <p:txBody>
          <a:bodyPr anchor="ctr"/>
          <a:lstStyle>
            <a:lvl1pPr algn="ctr">
              <a:lnSpc>
                <a:spcPct val="89000"/>
              </a:lnSpc>
              <a:defRPr sz="4200" b="1">
                <a:solidFill>
                  <a:schemeClr val="bg1"/>
                </a:solidFill>
              </a:defRPr>
            </a:lvl1pPr>
            <a:lvl2pPr marL="375" indent="0" algn="ctr">
              <a:lnSpc>
                <a:spcPct val="90000"/>
              </a:lnSpc>
              <a:buNone/>
              <a:defRPr sz="4200">
                <a:solidFill>
                  <a:schemeClr val="bg1"/>
                </a:solidFill>
              </a:defRPr>
            </a:lvl2pPr>
            <a:lvl3pPr marL="352800" indent="-352800" algn="ctr">
              <a:buFont typeface="System Font Regular"/>
              <a:buChar char="•"/>
              <a:defRPr/>
            </a:lvl3pPr>
            <a:lvl4pPr marL="943200" indent="-583200" algn="ctr">
              <a:buClrTx/>
              <a:buFont typeface="System Font Regular"/>
              <a:buChar char="–"/>
              <a:defRPr/>
            </a:lvl4pPr>
            <a:lvl5pPr marL="1292400" indent="-370800" algn="ctr">
              <a:buClr>
                <a:schemeClr val="accent1"/>
              </a:buClr>
              <a:buFont typeface="System Font Regular"/>
              <a:buChar char="•"/>
              <a:defRPr b="0"/>
            </a:lvl5pPr>
          </a:lstStyle>
          <a:p>
            <a:pPr lvl="0"/>
            <a:r>
              <a:rPr lang="en-US"/>
              <a:t>Edit Master text styles</a:t>
            </a:r>
          </a:p>
          <a:p>
            <a:pPr lvl="1"/>
            <a:r>
              <a:rPr lang="en-US"/>
              <a:t>Second level</a:t>
            </a:r>
          </a:p>
        </p:txBody>
      </p:sp>
      <p:sp>
        <p:nvSpPr>
          <p:cNvPr id="11" name="Content Placeholder 2">
            <a:extLst>
              <a:ext uri="{FF2B5EF4-FFF2-40B4-BE49-F238E27FC236}">
                <a16:creationId xmlns:a16="http://schemas.microsoft.com/office/drawing/2014/main" id="{D3A71772-DFF2-0749-8498-5C08DDF0BE57}"/>
              </a:ext>
            </a:extLst>
          </p:cNvPr>
          <p:cNvSpPr>
            <a:spLocks noGrp="1"/>
          </p:cNvSpPr>
          <p:nvPr>
            <p:ph idx="16"/>
          </p:nvPr>
        </p:nvSpPr>
        <p:spPr>
          <a:xfrm>
            <a:off x="1053992" y="2203450"/>
            <a:ext cx="4741166" cy="9417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054318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agra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F53D5-4D01-2848-9A1D-7A54E828D50D}"/>
              </a:ext>
            </a:extLst>
          </p:cNvPr>
          <p:cNvSpPr>
            <a:spLocks noGrp="1"/>
          </p:cNvSpPr>
          <p:nvPr>
            <p:ph type="title"/>
          </p:nvPr>
        </p:nvSpPr>
        <p:spPr/>
        <p:txBody>
          <a:body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9FCFED0C-01C1-E746-9A0D-D9D0414DC022}"/>
              </a:ext>
            </a:extLst>
          </p:cNvPr>
          <p:cNvSpPr>
            <a:spLocks noGrp="1"/>
          </p:cNvSpPr>
          <p:nvPr>
            <p:ph type="dt" sz="half" idx="10"/>
          </p:nvPr>
        </p:nvSpPr>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0F76C241-C671-A747-AC67-E3FCF17B6CF8}"/>
              </a:ext>
            </a:extLst>
          </p:cNvPr>
          <p:cNvSpPr>
            <a:spLocks noGrp="1"/>
          </p:cNvSpPr>
          <p:nvPr>
            <p:ph type="sldNum" sz="quarter" idx="11"/>
          </p:nvPr>
        </p:nvSpPr>
        <p:spPr/>
        <p:txBody>
          <a:bodyPr/>
          <a:lstStyle/>
          <a:p>
            <a:fld id="{91D568E7-61F5-D04E-995D-81EF41C01A2A}" type="slidenum">
              <a:rPr lang="en-GB" smtClean="0"/>
              <a:pPr/>
              <a:t>‹#›</a:t>
            </a:fld>
            <a:endParaRPr lang="en-GB" dirty="0"/>
          </a:p>
        </p:txBody>
      </p:sp>
      <p:sp>
        <p:nvSpPr>
          <p:cNvPr id="6" name="Chart Placeholder 5">
            <a:extLst>
              <a:ext uri="{FF2B5EF4-FFF2-40B4-BE49-F238E27FC236}">
                <a16:creationId xmlns:a16="http://schemas.microsoft.com/office/drawing/2014/main" id="{14858156-7A7A-D940-82AA-8AE5BC6CCB73}"/>
              </a:ext>
            </a:extLst>
          </p:cNvPr>
          <p:cNvSpPr>
            <a:spLocks noGrp="1"/>
          </p:cNvSpPr>
          <p:nvPr>
            <p:ph type="chart" sz="quarter" idx="12"/>
          </p:nvPr>
        </p:nvSpPr>
        <p:spPr>
          <a:xfrm>
            <a:off x="0" y="3372592"/>
            <a:ext cx="8348353" cy="8395855"/>
          </a:xfrm>
        </p:spPr>
        <p:txBody>
          <a:bodyPr/>
          <a:lstStyle/>
          <a:p>
            <a:r>
              <a:rPr lang="en-US"/>
              <a:t>Click icon to add chart</a:t>
            </a:r>
            <a:endParaRPr lang="en-GB"/>
          </a:p>
        </p:txBody>
      </p:sp>
      <p:sp>
        <p:nvSpPr>
          <p:cNvPr id="12" name="Chart Placeholder 5">
            <a:extLst>
              <a:ext uri="{FF2B5EF4-FFF2-40B4-BE49-F238E27FC236}">
                <a16:creationId xmlns:a16="http://schemas.microsoft.com/office/drawing/2014/main" id="{2750F49D-A7A4-574E-A570-BD7DD22E519C}"/>
              </a:ext>
            </a:extLst>
          </p:cNvPr>
          <p:cNvSpPr>
            <a:spLocks noGrp="1"/>
          </p:cNvSpPr>
          <p:nvPr>
            <p:ph type="chart" sz="quarter" idx="13"/>
          </p:nvPr>
        </p:nvSpPr>
        <p:spPr>
          <a:xfrm>
            <a:off x="8478982" y="3372592"/>
            <a:ext cx="15354795" cy="8395855"/>
          </a:xfrm>
        </p:spPr>
        <p:txBody>
          <a:bodyPr/>
          <a:lstStyle/>
          <a:p>
            <a:r>
              <a:rPr lang="en-US"/>
              <a:t>Click icon to add chart</a:t>
            </a:r>
            <a:endParaRPr lang="en-GB"/>
          </a:p>
        </p:txBody>
      </p:sp>
      <p:sp>
        <p:nvSpPr>
          <p:cNvPr id="13" name="Text Placeholder 5">
            <a:extLst>
              <a:ext uri="{FF2B5EF4-FFF2-40B4-BE49-F238E27FC236}">
                <a16:creationId xmlns:a16="http://schemas.microsoft.com/office/drawing/2014/main" id="{5F3807AC-012A-D549-A843-22CECC4985C0}"/>
              </a:ext>
            </a:extLst>
          </p:cNvPr>
          <p:cNvSpPr>
            <a:spLocks noGrp="1"/>
          </p:cNvSpPr>
          <p:nvPr>
            <p:ph type="body" sz="quarter" idx="14"/>
          </p:nvPr>
        </p:nvSpPr>
        <p:spPr>
          <a:xfrm>
            <a:off x="1016715" y="2245219"/>
            <a:ext cx="7331638" cy="514628"/>
          </a:xfrm>
        </p:spPr>
        <p:txBody>
          <a:bodyPr wrap="square">
            <a:spAutoFit/>
          </a:bodyPr>
          <a:lstStyle>
            <a:lvl1pPr>
              <a:defRPr b="0"/>
            </a:lvl1pPr>
            <a:lvl2pPr marL="375" indent="0">
              <a:buNone/>
              <a:defRPr/>
            </a:lvl2pPr>
            <a:lvl3pPr marL="352800" indent="-352800">
              <a:buFont typeface="System Font Regular"/>
              <a:buChar char="•"/>
              <a:defRPr/>
            </a:lvl3pPr>
            <a:lvl4pPr marL="943200" indent="-583200">
              <a:buClrTx/>
              <a:buFont typeface="System Font Regular"/>
              <a:buChar char="–"/>
              <a:defRPr/>
            </a:lvl4pPr>
            <a:lvl5pPr marL="1292400" indent="-370800">
              <a:buClr>
                <a:schemeClr val="accent1"/>
              </a:buClr>
              <a:buFont typeface="System Font Regular"/>
              <a:buChar char="•"/>
              <a:defRPr b="0"/>
            </a:lvl5pPr>
          </a:lstStyle>
          <a:p>
            <a:pPr lvl="0"/>
            <a:r>
              <a:rPr lang="en-US"/>
              <a:t>Click to edit Master text styles</a:t>
            </a:r>
          </a:p>
        </p:txBody>
      </p:sp>
      <p:sp>
        <p:nvSpPr>
          <p:cNvPr id="14" name="Text Placeholder 5">
            <a:extLst>
              <a:ext uri="{FF2B5EF4-FFF2-40B4-BE49-F238E27FC236}">
                <a16:creationId xmlns:a16="http://schemas.microsoft.com/office/drawing/2014/main" id="{ED4ADCA9-C959-6143-82B2-DD033E55B55F}"/>
              </a:ext>
            </a:extLst>
          </p:cNvPr>
          <p:cNvSpPr>
            <a:spLocks noGrp="1"/>
          </p:cNvSpPr>
          <p:nvPr>
            <p:ph type="body" sz="quarter" idx="15"/>
          </p:nvPr>
        </p:nvSpPr>
        <p:spPr>
          <a:xfrm>
            <a:off x="8664423" y="2245219"/>
            <a:ext cx="15169353" cy="514628"/>
          </a:xfrm>
        </p:spPr>
        <p:txBody>
          <a:bodyPr wrap="square">
            <a:spAutoFit/>
          </a:bodyPr>
          <a:lstStyle>
            <a:lvl1pPr>
              <a:defRPr b="0"/>
            </a:lvl1pPr>
            <a:lvl2pPr marL="375" indent="0">
              <a:buNone/>
              <a:defRPr/>
            </a:lvl2pPr>
            <a:lvl3pPr marL="352800" indent="-352800">
              <a:buFont typeface="System Font Regular"/>
              <a:buChar char="•"/>
              <a:defRPr/>
            </a:lvl3pPr>
            <a:lvl4pPr marL="943200" indent="-583200">
              <a:buClrTx/>
              <a:buFont typeface="System Font Regular"/>
              <a:buChar char="–"/>
              <a:defRPr/>
            </a:lvl4pPr>
            <a:lvl5pPr marL="1292400" indent="-370800">
              <a:buClr>
                <a:schemeClr val="accent1"/>
              </a:buClr>
              <a:buFont typeface="System Font Regular"/>
              <a:buChar char="•"/>
              <a:defRPr b="0"/>
            </a:lvl5pPr>
          </a:lstStyle>
          <a:p>
            <a:pPr lvl="0"/>
            <a:r>
              <a:rPr lang="en-US"/>
              <a:t>Click to edit Master text styles</a:t>
            </a:r>
          </a:p>
        </p:txBody>
      </p:sp>
    </p:spTree>
    <p:extLst>
      <p:ext uri="{BB962C8B-B14F-4D97-AF65-F5344CB8AC3E}">
        <p14:creationId xmlns:p14="http://schemas.microsoft.com/office/powerpoint/2010/main" val="14429748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Diagra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r>
              <a:rPr lang="en-US"/>
              <a:t>September 2021</a:t>
            </a:r>
            <a:endParaRPr lang="en-GB"/>
          </a:p>
        </p:txBody>
      </p:sp>
      <p:sp>
        <p:nvSpPr>
          <p:cNvPr id="6" name="Slide Number Placeholder 5"/>
          <p:cNvSpPr>
            <a:spLocks noGrp="1"/>
          </p:cNvSpPr>
          <p:nvPr>
            <p:ph type="sldNum" sz="quarter" idx="12"/>
          </p:nvPr>
        </p:nvSpPr>
        <p:spPr/>
        <p:txBody>
          <a:bodyPr/>
          <a:lstStyle/>
          <a:p>
            <a:fld id="{91D568E7-61F5-D04E-995D-81EF41C01A2A}" type="slidenum">
              <a:rPr lang="en-GB" smtClean="0"/>
              <a:t>‹#›</a:t>
            </a:fld>
            <a:endParaRPr lang="en-GB"/>
          </a:p>
        </p:txBody>
      </p:sp>
      <p:sp>
        <p:nvSpPr>
          <p:cNvPr id="7" name="Content Placeholder 2">
            <a:extLst>
              <a:ext uri="{FF2B5EF4-FFF2-40B4-BE49-F238E27FC236}">
                <a16:creationId xmlns:a16="http://schemas.microsoft.com/office/drawing/2014/main" id="{12C5D4F0-6753-9C4C-A730-F83CA8994DE1}"/>
              </a:ext>
            </a:extLst>
          </p:cNvPr>
          <p:cNvSpPr>
            <a:spLocks noGrp="1"/>
          </p:cNvSpPr>
          <p:nvPr>
            <p:ph idx="1"/>
          </p:nvPr>
        </p:nvSpPr>
        <p:spPr>
          <a:xfrm>
            <a:off x="1053991" y="2203450"/>
            <a:ext cx="10833209" cy="9417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hart Placeholder 5">
            <a:extLst>
              <a:ext uri="{FF2B5EF4-FFF2-40B4-BE49-F238E27FC236}">
                <a16:creationId xmlns:a16="http://schemas.microsoft.com/office/drawing/2014/main" id="{2BA28DF7-8FB3-D74C-B92A-C06CCE399261}"/>
              </a:ext>
            </a:extLst>
          </p:cNvPr>
          <p:cNvSpPr>
            <a:spLocks noGrp="1"/>
          </p:cNvSpPr>
          <p:nvPr>
            <p:ph type="chart" sz="quarter" idx="13"/>
          </p:nvPr>
        </p:nvSpPr>
        <p:spPr>
          <a:xfrm>
            <a:off x="12100956" y="3372593"/>
            <a:ext cx="12281457" cy="8247908"/>
          </a:xfrm>
        </p:spPr>
        <p:txBody>
          <a:bodyPr/>
          <a:lstStyle/>
          <a:p>
            <a:r>
              <a:rPr lang="en-US"/>
              <a:t>Click icon to add chart</a:t>
            </a:r>
            <a:endParaRPr lang="en-GB"/>
          </a:p>
        </p:txBody>
      </p:sp>
      <p:sp>
        <p:nvSpPr>
          <p:cNvPr id="9" name="Text Placeholder 5">
            <a:extLst>
              <a:ext uri="{FF2B5EF4-FFF2-40B4-BE49-F238E27FC236}">
                <a16:creationId xmlns:a16="http://schemas.microsoft.com/office/drawing/2014/main" id="{92E3D846-2647-AF43-802B-2AE7707F3F79}"/>
              </a:ext>
            </a:extLst>
          </p:cNvPr>
          <p:cNvSpPr>
            <a:spLocks noGrp="1"/>
          </p:cNvSpPr>
          <p:nvPr>
            <p:ph type="body" sz="quarter" idx="15"/>
          </p:nvPr>
        </p:nvSpPr>
        <p:spPr>
          <a:xfrm>
            <a:off x="12504717" y="2245219"/>
            <a:ext cx="11329059" cy="578876"/>
          </a:xfrm>
        </p:spPr>
        <p:txBody>
          <a:bodyPr wrap="square">
            <a:spAutoFit/>
          </a:bodyPr>
          <a:lstStyle>
            <a:lvl1pPr>
              <a:defRPr sz="3600" b="0"/>
            </a:lvl1pPr>
            <a:lvl2pPr marL="375" indent="0">
              <a:buNone/>
              <a:defRPr/>
            </a:lvl2pPr>
            <a:lvl3pPr marL="352800" indent="-352800">
              <a:buFont typeface="System Font Regular"/>
              <a:buChar char="•"/>
              <a:defRPr/>
            </a:lvl3pPr>
            <a:lvl4pPr marL="943200" indent="-583200">
              <a:buClrTx/>
              <a:buFont typeface="System Font Regular"/>
              <a:buChar char="–"/>
              <a:defRPr/>
            </a:lvl4pPr>
            <a:lvl5pPr marL="1292400" indent="-370800">
              <a:buClr>
                <a:schemeClr val="accent1"/>
              </a:buClr>
              <a:buFont typeface="System Font Regular"/>
              <a:buChar char="•"/>
              <a:defRPr b="0"/>
            </a:lvl5pPr>
          </a:lstStyle>
          <a:p>
            <a:pPr lvl="0"/>
            <a:r>
              <a:rPr lang="en-US"/>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iagram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r>
              <a:rPr lang="en-US"/>
              <a:t>September 2021</a:t>
            </a:r>
            <a:endParaRPr lang="en-GB"/>
          </a:p>
        </p:txBody>
      </p:sp>
      <p:sp>
        <p:nvSpPr>
          <p:cNvPr id="6" name="Slide Number Placeholder 5"/>
          <p:cNvSpPr>
            <a:spLocks noGrp="1"/>
          </p:cNvSpPr>
          <p:nvPr>
            <p:ph type="sldNum" sz="quarter" idx="12"/>
          </p:nvPr>
        </p:nvSpPr>
        <p:spPr/>
        <p:txBody>
          <a:bodyPr/>
          <a:lstStyle/>
          <a:p>
            <a:fld id="{91D568E7-61F5-D04E-995D-81EF41C01A2A}" type="slidenum">
              <a:rPr lang="en-GB" smtClean="0"/>
              <a:t>‹#›</a:t>
            </a:fld>
            <a:endParaRPr lang="en-GB"/>
          </a:p>
        </p:txBody>
      </p:sp>
      <p:sp>
        <p:nvSpPr>
          <p:cNvPr id="8" name="Chart Placeholder 5">
            <a:extLst>
              <a:ext uri="{FF2B5EF4-FFF2-40B4-BE49-F238E27FC236}">
                <a16:creationId xmlns:a16="http://schemas.microsoft.com/office/drawing/2014/main" id="{2BA28DF7-8FB3-D74C-B92A-C06CCE399261}"/>
              </a:ext>
            </a:extLst>
          </p:cNvPr>
          <p:cNvSpPr>
            <a:spLocks noGrp="1"/>
          </p:cNvSpPr>
          <p:nvPr>
            <p:ph type="chart" sz="quarter" idx="13"/>
          </p:nvPr>
        </p:nvSpPr>
        <p:spPr>
          <a:xfrm>
            <a:off x="1053992" y="1959429"/>
            <a:ext cx="23328422" cy="9904020"/>
          </a:xfrm>
        </p:spPr>
        <p:txBody>
          <a:bodyPr/>
          <a:lstStyle/>
          <a:p>
            <a:r>
              <a:rPr lang="en-US"/>
              <a:t>Click icon to add chart</a:t>
            </a:r>
            <a:endParaRPr lang="en-GB" dirty="0"/>
          </a:p>
        </p:txBody>
      </p:sp>
      <p:sp>
        <p:nvSpPr>
          <p:cNvPr id="9" name="Text Placeholder 5">
            <a:extLst>
              <a:ext uri="{FF2B5EF4-FFF2-40B4-BE49-F238E27FC236}">
                <a16:creationId xmlns:a16="http://schemas.microsoft.com/office/drawing/2014/main" id="{92E3D846-2647-AF43-802B-2AE7707F3F79}"/>
              </a:ext>
            </a:extLst>
          </p:cNvPr>
          <p:cNvSpPr>
            <a:spLocks noGrp="1"/>
          </p:cNvSpPr>
          <p:nvPr>
            <p:ph type="body" sz="quarter" idx="15"/>
          </p:nvPr>
        </p:nvSpPr>
        <p:spPr>
          <a:xfrm>
            <a:off x="1028591" y="2245219"/>
            <a:ext cx="11329059" cy="578876"/>
          </a:xfrm>
        </p:spPr>
        <p:txBody>
          <a:bodyPr wrap="square">
            <a:spAutoFit/>
          </a:bodyPr>
          <a:lstStyle>
            <a:lvl1pPr>
              <a:defRPr sz="3600" b="0"/>
            </a:lvl1pPr>
            <a:lvl2pPr marL="375" indent="0">
              <a:buNone/>
              <a:defRPr/>
            </a:lvl2pPr>
            <a:lvl3pPr marL="352800" indent="-352800">
              <a:buFont typeface="System Font Regular"/>
              <a:buChar char="•"/>
              <a:defRPr/>
            </a:lvl3pPr>
            <a:lvl4pPr marL="943200" indent="-583200">
              <a:buClrTx/>
              <a:buFont typeface="System Font Regular"/>
              <a:buChar char="–"/>
              <a:defRPr/>
            </a:lvl4pPr>
            <a:lvl5pPr marL="1292400" indent="-370800">
              <a:buClr>
                <a:schemeClr val="accent1"/>
              </a:buClr>
              <a:buFont typeface="System Font Regular"/>
              <a:buChar char="•"/>
              <a:defRPr b="0"/>
            </a:lvl5pPr>
          </a:lstStyle>
          <a:p>
            <a:pPr lvl="0"/>
            <a:r>
              <a:rPr lang="en-US"/>
              <a:t>Click to edit Master text styles</a:t>
            </a:r>
          </a:p>
        </p:txBody>
      </p:sp>
    </p:spTree>
    <p:extLst>
      <p:ext uri="{BB962C8B-B14F-4D97-AF65-F5344CB8AC3E}">
        <p14:creationId xmlns:p14="http://schemas.microsoft.com/office/powerpoint/2010/main" val="417587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F53D5-4D01-2848-9A1D-7A54E828D50D}"/>
              </a:ext>
            </a:extLst>
          </p:cNvPr>
          <p:cNvSpPr>
            <a:spLocks noGrp="1"/>
          </p:cNvSpPr>
          <p:nvPr>
            <p:ph type="title"/>
          </p:nvPr>
        </p:nvSpPr>
        <p:spPr/>
        <p:txBody>
          <a:body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9FCFED0C-01C1-E746-9A0D-D9D0414DC022}"/>
              </a:ext>
            </a:extLst>
          </p:cNvPr>
          <p:cNvSpPr>
            <a:spLocks noGrp="1"/>
          </p:cNvSpPr>
          <p:nvPr>
            <p:ph type="dt" sz="half" idx="10"/>
          </p:nvPr>
        </p:nvSpPr>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0F76C241-C671-A747-AC67-E3FCF17B6CF8}"/>
              </a:ext>
            </a:extLst>
          </p:cNvPr>
          <p:cNvSpPr>
            <a:spLocks noGrp="1"/>
          </p:cNvSpPr>
          <p:nvPr>
            <p:ph type="sldNum" sz="quarter" idx="11"/>
          </p:nvPr>
        </p:nvSpPr>
        <p:spPr/>
        <p:txBody>
          <a:bodyPr/>
          <a:lstStyle/>
          <a:p>
            <a:fld id="{91D568E7-61F5-D04E-995D-81EF41C01A2A}" type="slidenum">
              <a:rPr lang="en-GB" smtClean="0"/>
              <a:pPr/>
              <a:t>‹#›</a:t>
            </a:fld>
            <a:endParaRPr lang="en-GB" dirty="0"/>
          </a:p>
        </p:txBody>
      </p:sp>
      <p:sp>
        <p:nvSpPr>
          <p:cNvPr id="11" name="Content Placeholder 2">
            <a:extLst>
              <a:ext uri="{FF2B5EF4-FFF2-40B4-BE49-F238E27FC236}">
                <a16:creationId xmlns:a16="http://schemas.microsoft.com/office/drawing/2014/main" id="{D3A71772-DFF2-0749-8498-5C08DDF0BE57}"/>
              </a:ext>
            </a:extLst>
          </p:cNvPr>
          <p:cNvSpPr>
            <a:spLocks noGrp="1"/>
          </p:cNvSpPr>
          <p:nvPr>
            <p:ph idx="16"/>
          </p:nvPr>
        </p:nvSpPr>
        <p:spPr>
          <a:xfrm>
            <a:off x="1053992" y="2203450"/>
            <a:ext cx="4741166" cy="9417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970664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25D54-6D97-4344-B245-96585F4C8BC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77C8848-4706-4B48-8398-94B8B2CCB3E3}"/>
              </a:ext>
            </a:extLst>
          </p:cNvPr>
          <p:cNvSpPr>
            <a:spLocks noGrp="1"/>
          </p:cNvSpPr>
          <p:nvPr>
            <p:ph type="dt" sz="half" idx="10"/>
          </p:nvPr>
        </p:nvSpPr>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BD5FC796-5CAA-B047-A876-C77D9240C78E}"/>
              </a:ext>
            </a:extLst>
          </p:cNvPr>
          <p:cNvSpPr>
            <a:spLocks noGrp="1"/>
          </p:cNvSpPr>
          <p:nvPr>
            <p:ph type="sldNum" sz="quarter" idx="11"/>
          </p:nvPr>
        </p:nvSpPr>
        <p:spPr/>
        <p:txBody>
          <a:bodyPr/>
          <a:lstStyle/>
          <a:p>
            <a:fld id="{91D568E7-61F5-D04E-995D-81EF41C01A2A}" type="slidenum">
              <a:rPr lang="en-GB" smtClean="0"/>
              <a:pPr/>
              <a:t>‹#›</a:t>
            </a:fld>
            <a:endParaRPr lang="en-GB" dirty="0"/>
          </a:p>
        </p:txBody>
      </p:sp>
    </p:spTree>
    <p:extLst>
      <p:ext uri="{BB962C8B-B14F-4D97-AF65-F5344CB8AC3E}">
        <p14:creationId xmlns:p14="http://schemas.microsoft.com/office/powerpoint/2010/main" val="70645363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Only diagram with log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25D54-6D97-4344-B245-96585F4C8BC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77C8848-4706-4B48-8398-94B8B2CCB3E3}"/>
              </a:ext>
            </a:extLst>
          </p:cNvPr>
          <p:cNvSpPr>
            <a:spLocks noGrp="1"/>
          </p:cNvSpPr>
          <p:nvPr>
            <p:ph type="dt" sz="half" idx="10"/>
          </p:nvPr>
        </p:nvSpPr>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BD5FC796-5CAA-B047-A876-C77D9240C78E}"/>
              </a:ext>
            </a:extLst>
          </p:cNvPr>
          <p:cNvSpPr>
            <a:spLocks noGrp="1"/>
          </p:cNvSpPr>
          <p:nvPr>
            <p:ph type="sldNum" sz="quarter" idx="11"/>
          </p:nvPr>
        </p:nvSpPr>
        <p:spPr/>
        <p:txBody>
          <a:bodyPr/>
          <a:lstStyle/>
          <a:p>
            <a:fld id="{91D568E7-61F5-D04E-995D-81EF41C01A2A}" type="slidenum">
              <a:rPr lang="en-GB" smtClean="0"/>
              <a:pPr/>
              <a:t>‹#›</a:t>
            </a:fld>
            <a:endParaRPr lang="en-GB" dirty="0"/>
          </a:p>
        </p:txBody>
      </p:sp>
      <p:sp>
        <p:nvSpPr>
          <p:cNvPr id="12" name="Picture Placeholder 8">
            <a:extLst>
              <a:ext uri="{FF2B5EF4-FFF2-40B4-BE49-F238E27FC236}">
                <a16:creationId xmlns:a16="http://schemas.microsoft.com/office/drawing/2014/main" id="{4352C044-5F1F-634D-8CDD-DB59E5E13623}"/>
              </a:ext>
            </a:extLst>
          </p:cNvPr>
          <p:cNvSpPr>
            <a:spLocks noGrp="1"/>
          </p:cNvSpPr>
          <p:nvPr>
            <p:ph type="pic" sz="quarter" idx="12"/>
          </p:nvPr>
        </p:nvSpPr>
        <p:spPr>
          <a:xfrm>
            <a:off x="18364493" y="2842055"/>
            <a:ext cx="5016502" cy="2174890"/>
          </a:xfrm>
        </p:spPr>
        <p:txBody>
          <a:bodyPr/>
          <a:lstStyle/>
          <a:p>
            <a:r>
              <a:rPr lang="en-US"/>
              <a:t>Click icon to add picture</a:t>
            </a:r>
            <a:endParaRPr lang="en-GB"/>
          </a:p>
        </p:txBody>
      </p:sp>
      <p:sp>
        <p:nvSpPr>
          <p:cNvPr id="13" name="Picture Placeholder 8">
            <a:extLst>
              <a:ext uri="{FF2B5EF4-FFF2-40B4-BE49-F238E27FC236}">
                <a16:creationId xmlns:a16="http://schemas.microsoft.com/office/drawing/2014/main" id="{85C41179-C344-4548-8F97-1D4F8971B1B8}"/>
              </a:ext>
            </a:extLst>
          </p:cNvPr>
          <p:cNvSpPr>
            <a:spLocks noGrp="1"/>
          </p:cNvSpPr>
          <p:nvPr>
            <p:ph type="pic" sz="quarter" idx="13"/>
          </p:nvPr>
        </p:nvSpPr>
        <p:spPr>
          <a:xfrm>
            <a:off x="18364493" y="6005385"/>
            <a:ext cx="5016502" cy="2174890"/>
          </a:xfrm>
        </p:spPr>
        <p:txBody>
          <a:bodyPr/>
          <a:lstStyle/>
          <a:p>
            <a:r>
              <a:rPr lang="en-US"/>
              <a:t>Click icon to add picture</a:t>
            </a:r>
            <a:endParaRPr lang="en-GB"/>
          </a:p>
        </p:txBody>
      </p:sp>
      <p:sp>
        <p:nvSpPr>
          <p:cNvPr id="14" name="Picture Placeholder 8">
            <a:extLst>
              <a:ext uri="{FF2B5EF4-FFF2-40B4-BE49-F238E27FC236}">
                <a16:creationId xmlns:a16="http://schemas.microsoft.com/office/drawing/2014/main" id="{DB4F22CE-A603-FF46-8B52-234ECEE61F2C}"/>
              </a:ext>
            </a:extLst>
          </p:cNvPr>
          <p:cNvSpPr>
            <a:spLocks noGrp="1"/>
          </p:cNvSpPr>
          <p:nvPr>
            <p:ph type="pic" sz="quarter" idx="14"/>
          </p:nvPr>
        </p:nvSpPr>
        <p:spPr>
          <a:xfrm>
            <a:off x="18364493" y="8997397"/>
            <a:ext cx="5016502" cy="2174890"/>
          </a:xfrm>
        </p:spPr>
        <p:txBody>
          <a:bodyPr/>
          <a:lstStyle/>
          <a:p>
            <a:r>
              <a:rPr lang="en-US"/>
              <a:t>Click icon to add picture</a:t>
            </a:r>
            <a:endParaRPr lang="en-GB"/>
          </a:p>
        </p:txBody>
      </p:sp>
    </p:spTree>
    <p:extLst>
      <p:ext uri="{BB962C8B-B14F-4D97-AF65-F5344CB8AC3E}">
        <p14:creationId xmlns:p14="http://schemas.microsoft.com/office/powerpoint/2010/main" val="368556991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hank you Dark">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25D54-6D97-4344-B245-96585F4C8BCC}"/>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pic>
        <p:nvPicPr>
          <p:cNvPr id="5" name="Picture 10">
            <a:extLst>
              <a:ext uri="{FF2B5EF4-FFF2-40B4-BE49-F238E27FC236}">
                <a16:creationId xmlns:a16="http://schemas.microsoft.com/office/drawing/2014/main" id="{45CFC5F8-55BA-3348-9E88-4506D4924EE0}"/>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717000" y="12401172"/>
            <a:ext cx="1652400" cy="545912"/>
          </a:xfrm>
          <a:prstGeom prst="rect">
            <a:avLst/>
          </a:prstGeom>
        </p:spPr>
      </p:pic>
      <p:cxnSp>
        <p:nvCxnSpPr>
          <p:cNvPr id="7" name="Straight Connector 6">
            <a:extLst>
              <a:ext uri="{FF2B5EF4-FFF2-40B4-BE49-F238E27FC236}">
                <a16:creationId xmlns:a16="http://schemas.microsoft.com/office/drawing/2014/main" id="{8CE350EF-E470-8941-A737-0C581FDE91C4}"/>
              </a:ext>
            </a:extLst>
          </p:cNvPr>
          <p:cNvCxnSpPr>
            <a:cxnSpLocks/>
          </p:cNvCxnSpPr>
          <p:nvPr userDrawn="1"/>
        </p:nvCxnSpPr>
        <p:spPr>
          <a:xfrm>
            <a:off x="1028699" y="1715654"/>
            <a:ext cx="1188028" cy="0"/>
          </a:xfrm>
          <a:prstGeom prst="line">
            <a:avLst/>
          </a:prstGeom>
          <a:ln w="952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F883357D-A06C-BD45-A217-FB42AD0CDFEE}"/>
              </a:ext>
            </a:extLst>
          </p:cNvPr>
          <p:cNvSpPr>
            <a:spLocks noGrp="1"/>
          </p:cNvSpPr>
          <p:nvPr>
            <p:ph idx="16" hasCustomPrompt="1"/>
          </p:nvPr>
        </p:nvSpPr>
        <p:spPr>
          <a:xfrm>
            <a:off x="1023511" y="2270506"/>
            <a:ext cx="7002889" cy="7063499"/>
          </a:xfrm>
        </p:spPr>
        <p:txBody>
          <a:bodyPr/>
          <a:lstStyle>
            <a:lvl1pPr>
              <a:lnSpc>
                <a:spcPct val="112000"/>
              </a:lnSpc>
              <a:defRPr sz="3600">
                <a:solidFill>
                  <a:schemeClr val="bg1"/>
                </a:solidFill>
              </a:defRPr>
            </a:lvl1pPr>
            <a:lvl2pPr>
              <a:lnSpc>
                <a:spcPct val="112000"/>
              </a:lnSpc>
              <a:defRPr sz="3600">
                <a:solidFill>
                  <a:schemeClr val="bg1"/>
                </a:solidFill>
              </a:defRPr>
            </a:lvl2pPr>
            <a:lvl3pPr>
              <a:lnSpc>
                <a:spcPct val="112000"/>
              </a:lnSpc>
              <a:defRPr sz="3600">
                <a:solidFill>
                  <a:schemeClr val="bg1"/>
                </a:solidFill>
              </a:defRPr>
            </a:lvl3pPr>
            <a:lvl4pPr>
              <a:lnSpc>
                <a:spcPct val="112000"/>
              </a:lnSpc>
              <a:defRPr sz="3600">
                <a:solidFill>
                  <a:schemeClr val="bg1"/>
                </a:solidFill>
              </a:defRPr>
            </a:lvl4pPr>
            <a:lvl5pPr>
              <a:lnSpc>
                <a:spcPct val="112000"/>
              </a:lnSpc>
              <a:defRPr sz="36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5">
            <a:extLst>
              <a:ext uri="{FF2B5EF4-FFF2-40B4-BE49-F238E27FC236}">
                <a16:creationId xmlns:a16="http://schemas.microsoft.com/office/drawing/2014/main" id="{2EDE16C9-9FC9-3644-BBFF-A775E12992E9}"/>
              </a:ext>
            </a:extLst>
          </p:cNvPr>
          <p:cNvSpPr txBox="1">
            <a:spLocks/>
          </p:cNvSpPr>
          <p:nvPr userDrawn="1"/>
        </p:nvSpPr>
        <p:spPr>
          <a:xfrm>
            <a:off x="1018365" y="11216821"/>
            <a:ext cx="18053406" cy="1013279"/>
          </a:xfrm>
          <a:prstGeom prst="rect">
            <a:avLst/>
          </a:prstGeom>
          <a:ln>
            <a:noFill/>
          </a:ln>
        </p:spPr>
        <p:txBody>
          <a:bodyPr vert="horz" wrap="square" lIns="0" tIns="0" rIns="0" bIns="0" rtlCol="0">
            <a:noAutofit/>
          </a:bodyPr>
          <a:lstStyle>
            <a:lvl1pPr marL="0" indent="0" algn="l" defTabSz="1828709" rtl="0" eaLnBrk="1" latinLnBrk="0" hangingPunct="1">
              <a:lnSpc>
                <a:spcPct val="93000"/>
              </a:lnSpc>
              <a:spcBef>
                <a:spcPts val="0"/>
              </a:spcBef>
              <a:buFont typeface="Arial" panose="020B0604020202020204" pitchFamily="34" charset="0"/>
              <a:buNone/>
              <a:defRPr sz="1600" b="0" i="0" kern="1200">
                <a:solidFill>
                  <a:schemeClr val="bg1"/>
                </a:solidFill>
                <a:latin typeface="Calibri Light" panose="020F0302020204030204" pitchFamily="34" charset="0"/>
                <a:ea typeface="+mn-ea"/>
                <a:cs typeface="Calibri Light" panose="020F0302020204030204" pitchFamily="34" charset="0"/>
              </a:defRPr>
            </a:lvl1pPr>
            <a:lvl2pPr marL="352800" indent="-352425" algn="l" defTabSz="1828709" rtl="0" eaLnBrk="1" latinLnBrk="0" hangingPunct="1">
              <a:lnSpc>
                <a:spcPct val="93000"/>
              </a:lnSpc>
              <a:spcBef>
                <a:spcPts val="0"/>
              </a:spcBef>
              <a:buFont typeface="System Font Regular"/>
              <a:buChar char="•"/>
              <a:tabLst/>
              <a:defRPr sz="1600" b="0" i="0" kern="1200">
                <a:solidFill>
                  <a:schemeClr val="bg2">
                    <a:lumMod val="20000"/>
                    <a:lumOff val="80000"/>
                  </a:schemeClr>
                </a:solidFill>
                <a:latin typeface="Calibri Light" panose="020F0302020204030204" pitchFamily="34" charset="0"/>
                <a:ea typeface="+mn-ea"/>
                <a:cs typeface="Calibri Light" panose="020F0302020204030204" pitchFamily="34" charset="0"/>
              </a:defRPr>
            </a:lvl2pPr>
            <a:lvl3pPr marL="942975" indent="-582613" algn="l" defTabSz="1828709" rtl="0" eaLnBrk="1" latinLnBrk="0" hangingPunct="1">
              <a:lnSpc>
                <a:spcPct val="93000"/>
              </a:lnSpc>
              <a:spcBef>
                <a:spcPts val="0"/>
              </a:spcBef>
              <a:buFont typeface="System Font Regular"/>
              <a:buChar char="–"/>
              <a:tabLst/>
              <a:defRPr sz="1600" b="0" i="0" kern="1200">
                <a:solidFill>
                  <a:schemeClr val="bg2">
                    <a:lumMod val="20000"/>
                    <a:lumOff val="80000"/>
                  </a:schemeClr>
                </a:solidFill>
                <a:latin typeface="Calibri Light" panose="020F0302020204030204" pitchFamily="34" charset="0"/>
                <a:ea typeface="+mn-ea"/>
                <a:cs typeface="Calibri Light" panose="020F0302020204030204" pitchFamily="34" charset="0"/>
              </a:defRPr>
            </a:lvl3pPr>
            <a:lvl4pPr marL="1293813" indent="-369888" algn="l" defTabSz="1828709" rtl="0" eaLnBrk="1" latinLnBrk="0" hangingPunct="1">
              <a:lnSpc>
                <a:spcPct val="93000"/>
              </a:lnSpc>
              <a:spcBef>
                <a:spcPts val="0"/>
              </a:spcBef>
              <a:buClr>
                <a:schemeClr val="accent1"/>
              </a:buClr>
              <a:buSzPct val="100000"/>
              <a:buFont typeface="System Font Regular"/>
              <a:buChar char="•"/>
              <a:tabLst/>
              <a:defRPr sz="1600" b="0" i="0" kern="1200">
                <a:solidFill>
                  <a:schemeClr val="bg2">
                    <a:lumMod val="20000"/>
                    <a:lumOff val="80000"/>
                  </a:schemeClr>
                </a:solidFill>
                <a:latin typeface="Calibri Light" panose="020F0302020204030204" pitchFamily="34" charset="0"/>
                <a:ea typeface="+mn-ea"/>
                <a:cs typeface="Calibri Light" panose="020F0302020204030204" pitchFamily="34" charset="0"/>
              </a:defRPr>
            </a:lvl4pPr>
            <a:lvl5pPr marL="0" indent="0" algn="l" defTabSz="1828709" rtl="0" eaLnBrk="1" latinLnBrk="0" hangingPunct="1">
              <a:lnSpc>
                <a:spcPct val="93000"/>
              </a:lnSpc>
              <a:spcBef>
                <a:spcPts val="0"/>
              </a:spcBef>
              <a:buFont typeface="Arial" panose="020B0604020202020204" pitchFamily="34" charset="0"/>
              <a:buNone/>
              <a:tabLst/>
              <a:defRPr sz="1600" b="0" i="0" kern="1200">
                <a:solidFill>
                  <a:schemeClr val="bg2">
                    <a:lumMod val="20000"/>
                    <a:lumOff val="80000"/>
                  </a:schemeClr>
                </a:solidFill>
                <a:latin typeface="Calibri Light" panose="020F0302020204030204" pitchFamily="34" charset="0"/>
                <a:ea typeface="+mn-ea"/>
                <a:cs typeface="Calibri Light" panose="020F0302020204030204" pitchFamily="34" charset="0"/>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709" rtl="0" eaLnBrk="1" fontAlgn="auto" latinLnBrk="0" hangingPunct="1">
              <a:lnSpc>
                <a:spcPct val="93000"/>
              </a:lnSpc>
              <a:spcBef>
                <a:spcPts val="0"/>
              </a:spcBef>
              <a:spcAft>
                <a:spcPts val="0"/>
              </a:spcAft>
              <a:buClrTx/>
              <a:buSzTx/>
              <a:buFont typeface="Arial" panose="020B0604020202020204" pitchFamily="34" charset="0"/>
              <a:buNone/>
              <a:tabLst/>
              <a:defRPr/>
            </a:pPr>
            <a:r>
              <a:rPr lang="es-CO" b="1" dirty="0"/>
              <a:t>DISCLAIMER: </a:t>
            </a:r>
            <a:r>
              <a:rPr lang="es-CO" b="0" dirty="0"/>
              <a:t>This work may only be used within the context and scope of work for which Steer was commissioned and may not be relied upon in part or whole by any third party or be used for any other purpose. </a:t>
            </a:r>
            <a:br>
              <a:rPr lang="es-CO" b="0" dirty="0"/>
            </a:br>
            <a:r>
              <a:rPr lang="es-CO" b="0" dirty="0"/>
              <a:t>Any person choosing to use any part of this work without the express and written permission of Steer shall be deemed to confirm their agreement to indemnify Steer for all loss or damage resulting therefrom. </a:t>
            </a:r>
          </a:p>
        </p:txBody>
      </p:sp>
      <p:sp>
        <p:nvSpPr>
          <p:cNvPr id="3" name="Date Placeholder 2">
            <a:extLst>
              <a:ext uri="{FF2B5EF4-FFF2-40B4-BE49-F238E27FC236}">
                <a16:creationId xmlns:a16="http://schemas.microsoft.com/office/drawing/2014/main" id="{8AD7A49B-14BE-4859-A046-06A245777FF1}"/>
              </a:ext>
            </a:extLst>
          </p:cNvPr>
          <p:cNvSpPr>
            <a:spLocks noGrp="1"/>
          </p:cNvSpPr>
          <p:nvPr>
            <p:ph type="dt" sz="half" idx="17"/>
          </p:nvPr>
        </p:nvSpPr>
        <p:spPr/>
        <p:txBody>
          <a:bodyPr/>
          <a:lstStyle>
            <a:lvl1pPr>
              <a:defRPr>
                <a:solidFill>
                  <a:schemeClr val="bg1"/>
                </a:solidFill>
              </a:defRPr>
            </a:lvl1pPr>
          </a:lstStyle>
          <a:p>
            <a:r>
              <a:rPr lang="en-US"/>
              <a:t>September 2021</a:t>
            </a:r>
            <a:endParaRPr lang="en-GB" dirty="0"/>
          </a:p>
        </p:txBody>
      </p:sp>
      <p:sp>
        <p:nvSpPr>
          <p:cNvPr id="4" name="Slide Number Placeholder 3">
            <a:extLst>
              <a:ext uri="{FF2B5EF4-FFF2-40B4-BE49-F238E27FC236}">
                <a16:creationId xmlns:a16="http://schemas.microsoft.com/office/drawing/2014/main" id="{E2CD1381-70B8-4228-ABEE-3CB9FE68068B}"/>
              </a:ext>
            </a:extLst>
          </p:cNvPr>
          <p:cNvSpPr>
            <a:spLocks noGrp="1"/>
          </p:cNvSpPr>
          <p:nvPr>
            <p:ph type="sldNum" sz="quarter" idx="18"/>
          </p:nvPr>
        </p:nvSpPr>
        <p:spPr/>
        <p:txBody>
          <a:bodyPr/>
          <a:lstStyle>
            <a:lvl1pPr>
              <a:defRPr>
                <a:solidFill>
                  <a:schemeClr val="bg1"/>
                </a:solidFill>
              </a:defRPr>
            </a:lvl1pPr>
          </a:lstStyle>
          <a:p>
            <a:fld id="{91D568E7-61F5-D04E-995D-81EF41C01A2A}" type="slidenum">
              <a:rPr lang="en-GB" smtClean="0"/>
              <a:pPr/>
              <a:t>‹#›</a:t>
            </a:fld>
            <a:endParaRPr lang="en-GB" dirty="0"/>
          </a:p>
        </p:txBody>
      </p:sp>
    </p:spTree>
    <p:extLst>
      <p:ext uri="{BB962C8B-B14F-4D97-AF65-F5344CB8AC3E}">
        <p14:creationId xmlns:p14="http://schemas.microsoft.com/office/powerpoint/2010/main" val="21003545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hank you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25D54-6D97-4344-B245-96585F4C8BCC}"/>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pic>
        <p:nvPicPr>
          <p:cNvPr id="5" name="Picture 10">
            <a:extLst>
              <a:ext uri="{FF2B5EF4-FFF2-40B4-BE49-F238E27FC236}">
                <a16:creationId xmlns:a16="http://schemas.microsoft.com/office/drawing/2014/main" id="{45CFC5F8-55BA-3348-9E88-4506D4924EE0}"/>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717000" y="12401172"/>
            <a:ext cx="1652400" cy="545912"/>
          </a:xfrm>
          <a:prstGeom prst="rect">
            <a:avLst/>
          </a:prstGeom>
        </p:spPr>
      </p:pic>
      <p:cxnSp>
        <p:nvCxnSpPr>
          <p:cNvPr id="7" name="Straight Connector 6">
            <a:extLst>
              <a:ext uri="{FF2B5EF4-FFF2-40B4-BE49-F238E27FC236}">
                <a16:creationId xmlns:a16="http://schemas.microsoft.com/office/drawing/2014/main" id="{8CE350EF-E470-8941-A737-0C581FDE91C4}"/>
              </a:ext>
            </a:extLst>
          </p:cNvPr>
          <p:cNvCxnSpPr>
            <a:cxnSpLocks/>
          </p:cNvCxnSpPr>
          <p:nvPr userDrawn="1"/>
        </p:nvCxnSpPr>
        <p:spPr>
          <a:xfrm>
            <a:off x="1028699" y="1715654"/>
            <a:ext cx="1188028" cy="0"/>
          </a:xfrm>
          <a:prstGeom prst="line">
            <a:avLst/>
          </a:prstGeom>
          <a:ln w="952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F883357D-A06C-BD45-A217-FB42AD0CDFEE}"/>
              </a:ext>
            </a:extLst>
          </p:cNvPr>
          <p:cNvSpPr>
            <a:spLocks noGrp="1"/>
          </p:cNvSpPr>
          <p:nvPr>
            <p:ph idx="16" hasCustomPrompt="1"/>
          </p:nvPr>
        </p:nvSpPr>
        <p:spPr>
          <a:xfrm>
            <a:off x="1023511" y="2270506"/>
            <a:ext cx="7002889" cy="7063499"/>
          </a:xfrm>
        </p:spPr>
        <p:txBody>
          <a:bodyPr/>
          <a:lstStyle>
            <a:lvl1pPr>
              <a:lnSpc>
                <a:spcPct val="112000"/>
              </a:lnSpc>
              <a:defRPr sz="3600">
                <a:solidFill>
                  <a:schemeClr val="tx1"/>
                </a:solidFill>
              </a:defRPr>
            </a:lvl1pPr>
            <a:lvl2pPr>
              <a:lnSpc>
                <a:spcPct val="112000"/>
              </a:lnSpc>
              <a:defRPr sz="3600">
                <a:solidFill>
                  <a:schemeClr val="tx1"/>
                </a:solidFill>
              </a:defRPr>
            </a:lvl2pPr>
            <a:lvl3pPr>
              <a:lnSpc>
                <a:spcPct val="112000"/>
              </a:lnSpc>
              <a:defRPr sz="3600">
                <a:solidFill>
                  <a:schemeClr val="tx1"/>
                </a:solidFill>
              </a:defRPr>
            </a:lvl3pPr>
            <a:lvl4pPr>
              <a:lnSpc>
                <a:spcPct val="112000"/>
              </a:lnSpc>
              <a:defRPr sz="3600">
                <a:solidFill>
                  <a:schemeClr val="tx1"/>
                </a:solidFill>
              </a:defRPr>
            </a:lvl4pPr>
            <a:lvl5pPr>
              <a:lnSpc>
                <a:spcPct val="112000"/>
              </a:lnSpc>
              <a:defRPr sz="360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5">
            <a:extLst>
              <a:ext uri="{FF2B5EF4-FFF2-40B4-BE49-F238E27FC236}">
                <a16:creationId xmlns:a16="http://schemas.microsoft.com/office/drawing/2014/main" id="{2EDE16C9-9FC9-3644-BBFF-A775E12992E9}"/>
              </a:ext>
            </a:extLst>
          </p:cNvPr>
          <p:cNvSpPr txBox="1">
            <a:spLocks/>
          </p:cNvSpPr>
          <p:nvPr userDrawn="1"/>
        </p:nvSpPr>
        <p:spPr>
          <a:xfrm>
            <a:off x="1018365" y="11216821"/>
            <a:ext cx="18053406" cy="1013279"/>
          </a:xfrm>
          <a:prstGeom prst="rect">
            <a:avLst/>
          </a:prstGeom>
          <a:ln>
            <a:noFill/>
          </a:ln>
        </p:spPr>
        <p:txBody>
          <a:bodyPr vert="horz" wrap="square" lIns="0" tIns="0" rIns="0" bIns="0" rtlCol="0">
            <a:noAutofit/>
          </a:bodyPr>
          <a:lstStyle>
            <a:lvl1pPr marL="0" indent="0" algn="l" defTabSz="1828709" rtl="0" eaLnBrk="1" latinLnBrk="0" hangingPunct="1">
              <a:lnSpc>
                <a:spcPct val="93000"/>
              </a:lnSpc>
              <a:spcBef>
                <a:spcPts val="0"/>
              </a:spcBef>
              <a:buFont typeface="Arial" panose="020B0604020202020204" pitchFamily="34" charset="0"/>
              <a:buNone/>
              <a:defRPr sz="1600" b="0" i="0" kern="1200">
                <a:solidFill>
                  <a:schemeClr val="bg1"/>
                </a:solidFill>
                <a:latin typeface="Calibri Light" panose="020F0302020204030204" pitchFamily="34" charset="0"/>
                <a:ea typeface="+mn-ea"/>
                <a:cs typeface="Calibri Light" panose="020F0302020204030204" pitchFamily="34" charset="0"/>
              </a:defRPr>
            </a:lvl1pPr>
            <a:lvl2pPr marL="352800" indent="-352425" algn="l" defTabSz="1828709" rtl="0" eaLnBrk="1" latinLnBrk="0" hangingPunct="1">
              <a:lnSpc>
                <a:spcPct val="93000"/>
              </a:lnSpc>
              <a:spcBef>
                <a:spcPts val="0"/>
              </a:spcBef>
              <a:buFont typeface="System Font Regular"/>
              <a:buChar char="•"/>
              <a:tabLst/>
              <a:defRPr sz="1600" b="0" i="0" kern="1200">
                <a:solidFill>
                  <a:schemeClr val="bg2">
                    <a:lumMod val="20000"/>
                    <a:lumOff val="80000"/>
                  </a:schemeClr>
                </a:solidFill>
                <a:latin typeface="Calibri Light" panose="020F0302020204030204" pitchFamily="34" charset="0"/>
                <a:ea typeface="+mn-ea"/>
                <a:cs typeface="Calibri Light" panose="020F0302020204030204" pitchFamily="34" charset="0"/>
              </a:defRPr>
            </a:lvl2pPr>
            <a:lvl3pPr marL="942975" indent="-582613" algn="l" defTabSz="1828709" rtl="0" eaLnBrk="1" latinLnBrk="0" hangingPunct="1">
              <a:lnSpc>
                <a:spcPct val="93000"/>
              </a:lnSpc>
              <a:spcBef>
                <a:spcPts val="0"/>
              </a:spcBef>
              <a:buFont typeface="System Font Regular"/>
              <a:buChar char="–"/>
              <a:tabLst/>
              <a:defRPr sz="1600" b="0" i="0" kern="1200">
                <a:solidFill>
                  <a:schemeClr val="bg2">
                    <a:lumMod val="20000"/>
                    <a:lumOff val="80000"/>
                  </a:schemeClr>
                </a:solidFill>
                <a:latin typeface="Calibri Light" panose="020F0302020204030204" pitchFamily="34" charset="0"/>
                <a:ea typeface="+mn-ea"/>
                <a:cs typeface="Calibri Light" panose="020F0302020204030204" pitchFamily="34" charset="0"/>
              </a:defRPr>
            </a:lvl3pPr>
            <a:lvl4pPr marL="1293813" indent="-369888" algn="l" defTabSz="1828709" rtl="0" eaLnBrk="1" latinLnBrk="0" hangingPunct="1">
              <a:lnSpc>
                <a:spcPct val="93000"/>
              </a:lnSpc>
              <a:spcBef>
                <a:spcPts val="0"/>
              </a:spcBef>
              <a:buClr>
                <a:schemeClr val="accent1"/>
              </a:buClr>
              <a:buSzPct val="100000"/>
              <a:buFont typeface="System Font Regular"/>
              <a:buChar char="•"/>
              <a:tabLst/>
              <a:defRPr sz="1600" b="0" i="0" kern="1200">
                <a:solidFill>
                  <a:schemeClr val="bg2">
                    <a:lumMod val="20000"/>
                    <a:lumOff val="80000"/>
                  </a:schemeClr>
                </a:solidFill>
                <a:latin typeface="Calibri Light" panose="020F0302020204030204" pitchFamily="34" charset="0"/>
                <a:ea typeface="+mn-ea"/>
                <a:cs typeface="Calibri Light" panose="020F0302020204030204" pitchFamily="34" charset="0"/>
              </a:defRPr>
            </a:lvl4pPr>
            <a:lvl5pPr marL="0" indent="0" algn="l" defTabSz="1828709" rtl="0" eaLnBrk="1" latinLnBrk="0" hangingPunct="1">
              <a:lnSpc>
                <a:spcPct val="93000"/>
              </a:lnSpc>
              <a:spcBef>
                <a:spcPts val="0"/>
              </a:spcBef>
              <a:buFont typeface="Arial" panose="020B0604020202020204" pitchFamily="34" charset="0"/>
              <a:buNone/>
              <a:tabLst/>
              <a:defRPr sz="1600" b="0" i="0" kern="1200">
                <a:solidFill>
                  <a:schemeClr val="bg2">
                    <a:lumMod val="20000"/>
                    <a:lumOff val="80000"/>
                  </a:schemeClr>
                </a:solidFill>
                <a:latin typeface="Calibri Light" panose="020F0302020204030204" pitchFamily="34" charset="0"/>
                <a:ea typeface="+mn-ea"/>
                <a:cs typeface="Calibri Light" panose="020F0302020204030204" pitchFamily="34" charset="0"/>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709" rtl="0" eaLnBrk="1" fontAlgn="auto" latinLnBrk="0" hangingPunct="1">
              <a:lnSpc>
                <a:spcPct val="93000"/>
              </a:lnSpc>
              <a:spcBef>
                <a:spcPts val="0"/>
              </a:spcBef>
              <a:spcAft>
                <a:spcPts val="0"/>
              </a:spcAft>
              <a:buClrTx/>
              <a:buSzTx/>
              <a:buFont typeface="Arial" panose="020B0604020202020204" pitchFamily="34" charset="0"/>
              <a:buNone/>
              <a:tabLst/>
              <a:defRPr/>
            </a:pPr>
            <a:r>
              <a:rPr lang="es-CO" b="1" dirty="0">
                <a:solidFill>
                  <a:schemeClr val="tx1"/>
                </a:solidFill>
              </a:rPr>
              <a:t>DISCLAIMER: </a:t>
            </a:r>
            <a:r>
              <a:rPr lang="es-CO" b="0" dirty="0">
                <a:solidFill>
                  <a:schemeClr val="tx1"/>
                </a:solidFill>
              </a:rPr>
              <a:t>This work may only be used within the context and scope of work for which Steer was commissioned and may not be relied upon in part or whole by any third party or be used for any other purpose. </a:t>
            </a:r>
            <a:br>
              <a:rPr lang="es-CO" b="0" dirty="0">
                <a:solidFill>
                  <a:schemeClr val="tx1"/>
                </a:solidFill>
              </a:rPr>
            </a:br>
            <a:r>
              <a:rPr lang="es-CO" b="0" dirty="0">
                <a:solidFill>
                  <a:schemeClr val="tx1"/>
                </a:solidFill>
              </a:rPr>
              <a:t>Any person choosing to use any part of this work without the express and written permission of Steer shall be deemed to confirm their agreement to indemnify Steer for all loss or damage resulting therefrom. </a:t>
            </a:r>
          </a:p>
        </p:txBody>
      </p:sp>
      <p:sp>
        <p:nvSpPr>
          <p:cNvPr id="3" name="Date Placeholder 2">
            <a:extLst>
              <a:ext uri="{FF2B5EF4-FFF2-40B4-BE49-F238E27FC236}">
                <a16:creationId xmlns:a16="http://schemas.microsoft.com/office/drawing/2014/main" id="{210CD377-369F-47D6-BFAE-053A8836F258}"/>
              </a:ext>
            </a:extLst>
          </p:cNvPr>
          <p:cNvSpPr>
            <a:spLocks noGrp="1"/>
          </p:cNvSpPr>
          <p:nvPr>
            <p:ph type="dt" sz="half" idx="17"/>
          </p:nvPr>
        </p:nvSpPr>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6233EDE6-C83E-4764-9BD1-90167040B029}"/>
              </a:ext>
            </a:extLst>
          </p:cNvPr>
          <p:cNvSpPr>
            <a:spLocks noGrp="1"/>
          </p:cNvSpPr>
          <p:nvPr>
            <p:ph type="sldNum" sz="quarter" idx="18"/>
          </p:nvPr>
        </p:nvSpPr>
        <p:spPr/>
        <p:txBody>
          <a:bodyPr/>
          <a:lstStyle/>
          <a:p>
            <a:fld id="{91D568E7-61F5-D04E-995D-81EF41C01A2A}" type="slidenum">
              <a:rPr lang="en-GB" smtClean="0"/>
              <a:pPr/>
              <a:t>‹#›</a:t>
            </a:fld>
            <a:endParaRPr lang="en-GB" dirty="0"/>
          </a:p>
        </p:txBody>
      </p:sp>
    </p:spTree>
    <p:extLst>
      <p:ext uri="{BB962C8B-B14F-4D97-AF65-F5344CB8AC3E}">
        <p14:creationId xmlns:p14="http://schemas.microsoft.com/office/powerpoint/2010/main" val="27625367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Offices">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25D54-6D97-4344-B245-96585F4C8BCC}"/>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177C8848-4706-4B48-8398-94B8B2CCB3E3}"/>
              </a:ext>
            </a:extLst>
          </p:cNvPr>
          <p:cNvSpPr>
            <a:spLocks noGrp="1"/>
          </p:cNvSpPr>
          <p:nvPr>
            <p:ph type="dt" sz="half" idx="10"/>
          </p:nvPr>
        </p:nvSpPr>
        <p:spPr/>
        <p:txBody>
          <a:bodyPr/>
          <a:lstStyle>
            <a:lvl1pPr>
              <a:defRPr>
                <a:solidFill>
                  <a:schemeClr val="bg1"/>
                </a:solidFill>
              </a:defRPr>
            </a:lvl1pPr>
          </a:lstStyle>
          <a:p>
            <a:r>
              <a:rPr lang="en-US"/>
              <a:t>September 2021</a:t>
            </a:r>
            <a:endParaRPr lang="en-GB" dirty="0"/>
          </a:p>
        </p:txBody>
      </p:sp>
      <p:sp>
        <p:nvSpPr>
          <p:cNvPr id="4" name="Slide Number Placeholder 3">
            <a:extLst>
              <a:ext uri="{FF2B5EF4-FFF2-40B4-BE49-F238E27FC236}">
                <a16:creationId xmlns:a16="http://schemas.microsoft.com/office/drawing/2014/main" id="{BD5FC796-5CAA-B047-A876-C77D9240C78E}"/>
              </a:ext>
            </a:extLst>
          </p:cNvPr>
          <p:cNvSpPr>
            <a:spLocks noGrp="1"/>
          </p:cNvSpPr>
          <p:nvPr>
            <p:ph type="sldNum" sz="quarter" idx="11"/>
          </p:nvPr>
        </p:nvSpPr>
        <p:spPr/>
        <p:txBody>
          <a:bodyPr/>
          <a:lstStyle>
            <a:lvl1pPr>
              <a:defRPr>
                <a:solidFill>
                  <a:schemeClr val="bg1"/>
                </a:solidFill>
              </a:defRPr>
            </a:lvl1pPr>
          </a:lstStyle>
          <a:p>
            <a:fld id="{91D568E7-61F5-D04E-995D-81EF41C01A2A}" type="slidenum">
              <a:rPr lang="en-GB" smtClean="0"/>
              <a:pPr/>
              <a:t>‹#›</a:t>
            </a:fld>
            <a:endParaRPr lang="en-GB" dirty="0"/>
          </a:p>
        </p:txBody>
      </p:sp>
      <p:pic>
        <p:nvPicPr>
          <p:cNvPr id="5" name="Picture 10">
            <a:extLst>
              <a:ext uri="{FF2B5EF4-FFF2-40B4-BE49-F238E27FC236}">
                <a16:creationId xmlns:a16="http://schemas.microsoft.com/office/drawing/2014/main" id="{45CFC5F8-55BA-3348-9E88-4506D4924EE0}"/>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717000" y="12401172"/>
            <a:ext cx="1652400" cy="545912"/>
          </a:xfrm>
          <a:prstGeom prst="rect">
            <a:avLst/>
          </a:prstGeom>
        </p:spPr>
      </p:pic>
      <p:sp>
        <p:nvSpPr>
          <p:cNvPr id="6" name="TextBox 5">
            <a:extLst>
              <a:ext uri="{FF2B5EF4-FFF2-40B4-BE49-F238E27FC236}">
                <a16:creationId xmlns:a16="http://schemas.microsoft.com/office/drawing/2014/main" id="{8BA3552C-C12A-614D-9AB6-BA194BB98EC7}"/>
              </a:ext>
            </a:extLst>
          </p:cNvPr>
          <p:cNvSpPr txBox="1"/>
          <p:nvPr userDrawn="1"/>
        </p:nvSpPr>
        <p:spPr>
          <a:xfrm>
            <a:off x="1291212" y="12731262"/>
            <a:ext cx="221066" cy="276999"/>
          </a:xfrm>
          <a:prstGeom prst="rect">
            <a:avLst/>
          </a:prstGeom>
          <a:noFill/>
        </p:spPr>
        <p:txBody>
          <a:bodyPr wrap="square" lIns="0" tIns="0" rIns="0" bIns="0" rtlCol="0">
            <a:spAutoFit/>
          </a:bodyPr>
          <a:lstStyle/>
          <a:p>
            <a:pPr algn="ctr"/>
            <a:r>
              <a:rPr lang="en-GB" sz="1800" dirty="0">
                <a:solidFill>
                  <a:schemeClr val="bg1"/>
                </a:solidFill>
              </a:rPr>
              <a:t>|</a:t>
            </a:r>
          </a:p>
        </p:txBody>
      </p:sp>
      <p:cxnSp>
        <p:nvCxnSpPr>
          <p:cNvPr id="7" name="Straight Connector 6">
            <a:extLst>
              <a:ext uri="{FF2B5EF4-FFF2-40B4-BE49-F238E27FC236}">
                <a16:creationId xmlns:a16="http://schemas.microsoft.com/office/drawing/2014/main" id="{8CE350EF-E470-8941-A737-0C581FDE91C4}"/>
              </a:ext>
            </a:extLst>
          </p:cNvPr>
          <p:cNvCxnSpPr>
            <a:cxnSpLocks/>
          </p:cNvCxnSpPr>
          <p:nvPr userDrawn="1"/>
        </p:nvCxnSpPr>
        <p:spPr>
          <a:xfrm>
            <a:off x="1028699" y="1715654"/>
            <a:ext cx="1188028" cy="0"/>
          </a:xfrm>
          <a:prstGeom prst="line">
            <a:avLst/>
          </a:prstGeom>
          <a:ln w="952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F883357D-A06C-BD45-A217-FB42AD0CDFEE}"/>
              </a:ext>
            </a:extLst>
          </p:cNvPr>
          <p:cNvSpPr>
            <a:spLocks noGrp="1"/>
          </p:cNvSpPr>
          <p:nvPr>
            <p:ph idx="16" hasCustomPrompt="1"/>
          </p:nvPr>
        </p:nvSpPr>
        <p:spPr>
          <a:xfrm>
            <a:off x="1023511" y="2270506"/>
            <a:ext cx="4759771" cy="9417050"/>
          </a:xfrm>
        </p:spPr>
        <p:txBody>
          <a:bodyPr/>
          <a:lstStyle>
            <a:lvl1pPr>
              <a:lnSpc>
                <a:spcPct val="111000"/>
              </a:lnSpc>
              <a:defRPr sz="2800">
                <a:solidFill>
                  <a:schemeClr val="bg1"/>
                </a:solidFill>
              </a:defRPr>
            </a:lvl1pPr>
            <a:lvl2pPr>
              <a:lnSpc>
                <a:spcPct val="111000"/>
              </a:lnSpc>
              <a:defRPr sz="2800">
                <a:solidFill>
                  <a:schemeClr val="bg1"/>
                </a:solidFill>
              </a:defRPr>
            </a:lvl2pPr>
            <a:lvl3pPr>
              <a:lnSpc>
                <a:spcPct val="111000"/>
              </a:lnSpc>
              <a:defRPr sz="2800">
                <a:solidFill>
                  <a:schemeClr val="bg1"/>
                </a:solidFill>
              </a:defRPr>
            </a:lvl3pPr>
            <a:lvl4pPr>
              <a:lnSpc>
                <a:spcPct val="111000"/>
              </a:lnSpc>
              <a:defRPr sz="2800">
                <a:solidFill>
                  <a:schemeClr val="bg1"/>
                </a:solidFill>
              </a:defRPr>
            </a:lvl4pPr>
            <a:lvl5pPr>
              <a:lnSpc>
                <a:spcPct val="111000"/>
              </a:lnSpc>
              <a:defRPr sz="28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91830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3">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28591" y="948461"/>
            <a:ext cx="7645509" cy="1736501"/>
          </a:xfrm>
        </p:spPr>
        <p:txBody>
          <a:bodyPr/>
          <a:lstStyle>
            <a:lvl1pPr>
              <a:lnSpc>
                <a:spcPct val="91000"/>
              </a:lnSpc>
              <a:defRPr sz="6200" b="0">
                <a:solidFill>
                  <a:schemeClr val="bg1"/>
                </a:solidFill>
              </a:defRPr>
            </a:lvl1pPr>
          </a:lstStyle>
          <a:p>
            <a:r>
              <a:rPr lang="en-US" dirty="0"/>
              <a:t>Click to edit Master a style</a:t>
            </a:r>
          </a:p>
        </p:txBody>
      </p:sp>
      <p:sp>
        <p:nvSpPr>
          <p:cNvPr id="9" name="Text Placeholder 12">
            <a:extLst>
              <a:ext uri="{FF2B5EF4-FFF2-40B4-BE49-F238E27FC236}">
                <a16:creationId xmlns:a16="http://schemas.microsoft.com/office/drawing/2014/main" id="{CF61F2EA-A026-9C40-8429-321B8C0E8CF3}"/>
              </a:ext>
            </a:extLst>
          </p:cNvPr>
          <p:cNvSpPr>
            <a:spLocks noGrp="1"/>
          </p:cNvSpPr>
          <p:nvPr>
            <p:ph type="body" sz="quarter" idx="10"/>
          </p:nvPr>
        </p:nvSpPr>
        <p:spPr>
          <a:xfrm>
            <a:off x="1016000" y="11976100"/>
            <a:ext cx="14681200" cy="965200"/>
          </a:xfrm>
        </p:spPr>
        <p:txBody>
          <a:bodyPr/>
          <a:lstStyle>
            <a:lvl1pPr marL="0" indent="0">
              <a:lnSpc>
                <a:spcPct val="93000"/>
              </a:lnSpc>
              <a:buFont typeface="Arial" panose="020B0604020202020204" pitchFamily="34" charset="0"/>
              <a:buNone/>
              <a:defRPr sz="2400" b="0" i="0" spc="50" baseline="0">
                <a:solidFill>
                  <a:schemeClr val="bg1"/>
                </a:solidFill>
                <a:latin typeface="Calibri Light" panose="020F0302020204030204" pitchFamily="34" charset="0"/>
                <a:cs typeface="Calibri Light" panose="020F0302020204030204" pitchFamily="34" charset="0"/>
              </a:defRPr>
            </a:lvl1pPr>
            <a:lvl2pPr marL="375" indent="0">
              <a:lnSpc>
                <a:spcPct val="93000"/>
              </a:lnSpc>
              <a:buNone/>
              <a:defRPr sz="3400" b="0" i="0" spc="50" baseline="0">
                <a:solidFill>
                  <a:schemeClr val="bg1"/>
                </a:solidFill>
                <a:latin typeface="Calibri Light" panose="020F0302020204030204" pitchFamily="34" charset="0"/>
                <a:cs typeface="Calibri Light" panose="020F0302020204030204" pitchFamily="34" charset="0"/>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cxnSp>
        <p:nvCxnSpPr>
          <p:cNvPr id="10" name="Straight Connector 9">
            <a:extLst>
              <a:ext uri="{FF2B5EF4-FFF2-40B4-BE49-F238E27FC236}">
                <a16:creationId xmlns:a16="http://schemas.microsoft.com/office/drawing/2014/main" id="{D5F4D8F3-962A-0B47-BB73-FD8C0C2BD491}"/>
              </a:ext>
            </a:extLst>
          </p:cNvPr>
          <p:cNvCxnSpPr>
            <a:cxnSpLocks/>
          </p:cNvCxnSpPr>
          <p:nvPr userDrawn="1"/>
        </p:nvCxnSpPr>
        <p:spPr>
          <a:xfrm>
            <a:off x="1028699" y="4888345"/>
            <a:ext cx="1188028" cy="0"/>
          </a:xfrm>
          <a:prstGeom prst="line">
            <a:avLst/>
          </a:prstGeom>
          <a:ln w="9525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Picture 7">
            <a:extLst>
              <a:ext uri="{FF2B5EF4-FFF2-40B4-BE49-F238E27FC236}">
                <a16:creationId xmlns:a16="http://schemas.microsoft.com/office/drawing/2014/main" id="{E61A72DC-8D37-9840-8038-4FCAD5130CFF}"/>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9628282" y="11456612"/>
            <a:ext cx="3739717" cy="1235510"/>
          </a:xfrm>
          <a:prstGeom prst="rect">
            <a:avLst/>
          </a:prstGeom>
        </p:spPr>
      </p:pic>
    </p:spTree>
    <p:extLst>
      <p:ext uri="{BB962C8B-B14F-4D97-AF65-F5344CB8AC3E}">
        <p14:creationId xmlns:p14="http://schemas.microsoft.com/office/powerpoint/2010/main" val="24324748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Clos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54100" y="4494839"/>
            <a:ext cx="22313900" cy="3185487"/>
          </a:xfrm>
        </p:spPr>
        <p:txBody>
          <a:bodyPr anchor="b"/>
          <a:lstStyle>
            <a:lvl1pPr algn="ctr">
              <a:lnSpc>
                <a:spcPct val="90000"/>
              </a:lnSpc>
              <a:defRPr sz="11500" b="0" i="0">
                <a:solidFill>
                  <a:schemeClr val="bg1"/>
                </a:solidFill>
                <a:latin typeface="Calibri Light" panose="020F0302020204030204" pitchFamily="34" charset="0"/>
                <a:cs typeface="Calibri Light" panose="020F0302020204030204" pitchFamily="34" charset="0"/>
              </a:defRPr>
            </a:lvl1pPr>
          </a:lstStyle>
          <a:p>
            <a:r>
              <a:rPr lang="en-US" dirty="0"/>
              <a:t>Click to edit </a:t>
            </a:r>
            <a:br>
              <a:rPr lang="en-US" dirty="0"/>
            </a:br>
            <a:r>
              <a:rPr lang="en-US" dirty="0"/>
              <a:t>Master title style</a:t>
            </a:r>
          </a:p>
        </p:txBody>
      </p:sp>
      <p:cxnSp>
        <p:nvCxnSpPr>
          <p:cNvPr id="9" name="Straight Connector 8">
            <a:extLst>
              <a:ext uri="{FF2B5EF4-FFF2-40B4-BE49-F238E27FC236}">
                <a16:creationId xmlns:a16="http://schemas.microsoft.com/office/drawing/2014/main" id="{DF612F72-C20C-FA4F-A0DE-487D9C2287A5}"/>
              </a:ext>
            </a:extLst>
          </p:cNvPr>
          <p:cNvCxnSpPr>
            <a:cxnSpLocks/>
          </p:cNvCxnSpPr>
          <p:nvPr userDrawn="1"/>
        </p:nvCxnSpPr>
        <p:spPr>
          <a:xfrm>
            <a:off x="12458700" y="7797800"/>
            <a:ext cx="4965700" cy="0"/>
          </a:xfrm>
          <a:prstGeom prst="line">
            <a:avLst/>
          </a:prstGeom>
          <a:ln w="952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 name="Picture 10">
            <a:extLst>
              <a:ext uri="{FF2B5EF4-FFF2-40B4-BE49-F238E27FC236}">
                <a16:creationId xmlns:a16="http://schemas.microsoft.com/office/drawing/2014/main" id="{7FCE5DC4-BD42-4BBF-9F29-469AE3B9A606}"/>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717000" y="12401172"/>
            <a:ext cx="1652400" cy="545912"/>
          </a:xfrm>
          <a:prstGeom prst="rect">
            <a:avLst/>
          </a:prstGeom>
        </p:spPr>
      </p:pic>
    </p:spTree>
    <p:extLst>
      <p:ext uri="{BB962C8B-B14F-4D97-AF65-F5344CB8AC3E}">
        <p14:creationId xmlns:p14="http://schemas.microsoft.com/office/powerpoint/2010/main" val="2809635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p:bg>
      <p:bgPr>
        <a:solidFill>
          <a:srgbClr val="EBF0F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r>
              <a:rPr lang="en-US"/>
              <a:t>September 2021</a:t>
            </a:r>
            <a:endParaRPr lang="en-GB"/>
          </a:p>
        </p:txBody>
      </p:sp>
      <p:sp>
        <p:nvSpPr>
          <p:cNvPr id="6" name="Slide Number Placeholder 5"/>
          <p:cNvSpPr>
            <a:spLocks noGrp="1"/>
          </p:cNvSpPr>
          <p:nvPr>
            <p:ph type="sldNum" sz="quarter" idx="12"/>
          </p:nvPr>
        </p:nvSpPr>
        <p:spPr/>
        <p:txBody>
          <a:bodyPr/>
          <a:lstStyle/>
          <a:p>
            <a:fld id="{91D568E7-61F5-D04E-995D-81EF41C01A2A}" type="slidenum">
              <a:rPr lang="en-GB" smtClean="0"/>
              <a:t>‹#›</a:t>
            </a:fld>
            <a:endParaRPr lang="en-GB"/>
          </a:p>
        </p:txBody>
      </p:sp>
      <p:sp>
        <p:nvSpPr>
          <p:cNvPr id="7" name="Content Placeholder 2">
            <a:extLst>
              <a:ext uri="{FF2B5EF4-FFF2-40B4-BE49-F238E27FC236}">
                <a16:creationId xmlns:a16="http://schemas.microsoft.com/office/drawing/2014/main" id="{12C5D4F0-6753-9C4C-A730-F83CA8994DE1}"/>
              </a:ext>
            </a:extLst>
          </p:cNvPr>
          <p:cNvSpPr>
            <a:spLocks noGrp="1"/>
          </p:cNvSpPr>
          <p:nvPr>
            <p:ph idx="1" hasCustomPrompt="1"/>
          </p:nvPr>
        </p:nvSpPr>
        <p:spPr>
          <a:xfrm>
            <a:off x="1053991" y="2314286"/>
            <a:ext cx="10833209" cy="9417050"/>
          </a:xfrm>
        </p:spPr>
        <p:txBody>
          <a:bodyPr/>
          <a:lstStyle>
            <a:lvl1pPr marL="800100" indent="-800100">
              <a:buFont typeface="+mj-lt"/>
              <a:buAutoNum type="arabicPeriod"/>
              <a:tabLst/>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49561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5 col conten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3E454F3-B344-F943-91C2-E640E146DA96}"/>
              </a:ext>
            </a:extLst>
          </p:cNvPr>
          <p:cNvSpPr/>
          <p:nvPr userDrawn="1"/>
        </p:nvSpPr>
        <p:spPr>
          <a:xfrm>
            <a:off x="5573484" y="5196113"/>
            <a:ext cx="4107600" cy="6415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5" name="Picture Placeholder 11">
            <a:extLst>
              <a:ext uri="{FF2B5EF4-FFF2-40B4-BE49-F238E27FC236}">
                <a16:creationId xmlns:a16="http://schemas.microsoft.com/office/drawing/2014/main" id="{F441C07E-EFD1-2044-8734-59D4B1F68651}"/>
              </a:ext>
            </a:extLst>
          </p:cNvPr>
          <p:cNvSpPr>
            <a:spLocks noGrp="1"/>
          </p:cNvSpPr>
          <p:nvPr>
            <p:ph type="pic" sz="quarter" idx="18"/>
          </p:nvPr>
        </p:nvSpPr>
        <p:spPr>
          <a:xfrm>
            <a:off x="5573484" y="2351314"/>
            <a:ext cx="4107543" cy="2859315"/>
          </a:xfrm>
          <a:solidFill>
            <a:schemeClr val="tx1"/>
          </a:solidFill>
        </p:spPr>
        <p:txBody>
          <a:bodyPr/>
          <a:lstStyle/>
          <a:p>
            <a:r>
              <a:rPr lang="en-US"/>
              <a:t>Click icon to add picture</a:t>
            </a:r>
            <a:endParaRPr lang="en-GB"/>
          </a:p>
        </p:txBody>
      </p:sp>
      <p:sp>
        <p:nvSpPr>
          <p:cNvPr id="16" name="Rectangle 15">
            <a:extLst>
              <a:ext uri="{FF2B5EF4-FFF2-40B4-BE49-F238E27FC236}">
                <a16:creationId xmlns:a16="http://schemas.microsoft.com/office/drawing/2014/main" id="{BEDD5BB2-8168-9447-9087-BB0152643D02}"/>
              </a:ext>
            </a:extLst>
          </p:cNvPr>
          <p:cNvSpPr/>
          <p:nvPr userDrawn="1"/>
        </p:nvSpPr>
        <p:spPr>
          <a:xfrm>
            <a:off x="10145484" y="5196113"/>
            <a:ext cx="4107600" cy="6415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7" name="Picture Placeholder 11">
            <a:extLst>
              <a:ext uri="{FF2B5EF4-FFF2-40B4-BE49-F238E27FC236}">
                <a16:creationId xmlns:a16="http://schemas.microsoft.com/office/drawing/2014/main" id="{B2251307-77A7-2243-85CB-97A1810128EA}"/>
              </a:ext>
            </a:extLst>
          </p:cNvPr>
          <p:cNvSpPr>
            <a:spLocks noGrp="1"/>
          </p:cNvSpPr>
          <p:nvPr>
            <p:ph type="pic" sz="quarter" idx="19"/>
          </p:nvPr>
        </p:nvSpPr>
        <p:spPr>
          <a:xfrm>
            <a:off x="10145484" y="2351314"/>
            <a:ext cx="4107543" cy="2859315"/>
          </a:xfrm>
          <a:solidFill>
            <a:schemeClr val="tx1"/>
          </a:solidFill>
        </p:spPr>
        <p:txBody>
          <a:bodyPr/>
          <a:lstStyle/>
          <a:p>
            <a:r>
              <a:rPr lang="en-US"/>
              <a:t>Click icon to add picture</a:t>
            </a:r>
            <a:endParaRPr lang="en-GB"/>
          </a:p>
        </p:txBody>
      </p:sp>
      <p:sp>
        <p:nvSpPr>
          <p:cNvPr id="18" name="Rectangle 17">
            <a:extLst>
              <a:ext uri="{FF2B5EF4-FFF2-40B4-BE49-F238E27FC236}">
                <a16:creationId xmlns:a16="http://schemas.microsoft.com/office/drawing/2014/main" id="{A9F3F54D-1EE8-D545-AAB0-41AFB5A0A109}"/>
              </a:ext>
            </a:extLst>
          </p:cNvPr>
          <p:cNvSpPr/>
          <p:nvPr userDrawn="1"/>
        </p:nvSpPr>
        <p:spPr>
          <a:xfrm>
            <a:off x="14702969" y="5196113"/>
            <a:ext cx="4107600" cy="6415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9" name="Picture Placeholder 11">
            <a:extLst>
              <a:ext uri="{FF2B5EF4-FFF2-40B4-BE49-F238E27FC236}">
                <a16:creationId xmlns:a16="http://schemas.microsoft.com/office/drawing/2014/main" id="{5F01FB39-5C97-A84E-9030-475922980AAF}"/>
              </a:ext>
            </a:extLst>
          </p:cNvPr>
          <p:cNvSpPr>
            <a:spLocks noGrp="1"/>
          </p:cNvSpPr>
          <p:nvPr>
            <p:ph type="pic" sz="quarter" idx="20"/>
          </p:nvPr>
        </p:nvSpPr>
        <p:spPr>
          <a:xfrm>
            <a:off x="14702969" y="2351314"/>
            <a:ext cx="4107543" cy="2859315"/>
          </a:xfrm>
          <a:solidFill>
            <a:schemeClr val="tx1"/>
          </a:solidFill>
        </p:spPr>
        <p:txBody>
          <a:bodyPr/>
          <a:lstStyle/>
          <a:p>
            <a:r>
              <a:rPr lang="en-US"/>
              <a:t>Click icon to add picture</a:t>
            </a:r>
            <a:endParaRPr lang="en-GB"/>
          </a:p>
        </p:txBody>
      </p:sp>
      <p:sp>
        <p:nvSpPr>
          <p:cNvPr id="20" name="Rectangle 19">
            <a:extLst>
              <a:ext uri="{FF2B5EF4-FFF2-40B4-BE49-F238E27FC236}">
                <a16:creationId xmlns:a16="http://schemas.microsoft.com/office/drawing/2014/main" id="{7ED4FFDB-15A8-974E-96C0-BDE344B300E0}"/>
              </a:ext>
            </a:extLst>
          </p:cNvPr>
          <p:cNvSpPr/>
          <p:nvPr userDrawn="1"/>
        </p:nvSpPr>
        <p:spPr>
          <a:xfrm>
            <a:off x="19260455" y="5196113"/>
            <a:ext cx="4107600" cy="6415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1" name="Picture Placeholder 11">
            <a:extLst>
              <a:ext uri="{FF2B5EF4-FFF2-40B4-BE49-F238E27FC236}">
                <a16:creationId xmlns:a16="http://schemas.microsoft.com/office/drawing/2014/main" id="{FB868B7E-29BB-EC43-930C-27A2631BBDE0}"/>
              </a:ext>
            </a:extLst>
          </p:cNvPr>
          <p:cNvSpPr>
            <a:spLocks noGrp="1"/>
          </p:cNvSpPr>
          <p:nvPr>
            <p:ph type="pic" sz="quarter" idx="21"/>
          </p:nvPr>
        </p:nvSpPr>
        <p:spPr>
          <a:xfrm>
            <a:off x="19260455" y="2351314"/>
            <a:ext cx="4107543" cy="2859315"/>
          </a:xfrm>
          <a:solidFill>
            <a:schemeClr val="tx1"/>
          </a:solidFill>
        </p:spPr>
        <p:txBody>
          <a:bodyPr/>
          <a:lstStyle/>
          <a:p>
            <a:r>
              <a:rPr lang="en-US"/>
              <a:t>Click icon to add picture</a:t>
            </a:r>
            <a:endParaRPr lang="en-GB"/>
          </a:p>
        </p:txBody>
      </p:sp>
      <p:sp>
        <p:nvSpPr>
          <p:cNvPr id="13" name="Rectangle 12">
            <a:extLst>
              <a:ext uri="{FF2B5EF4-FFF2-40B4-BE49-F238E27FC236}">
                <a16:creationId xmlns:a16="http://schemas.microsoft.com/office/drawing/2014/main" id="{273FA587-B10F-4F40-BF09-E7EAA46C85E2}"/>
              </a:ext>
            </a:extLst>
          </p:cNvPr>
          <p:cNvSpPr/>
          <p:nvPr userDrawn="1"/>
        </p:nvSpPr>
        <p:spPr>
          <a:xfrm>
            <a:off x="1015999" y="5196113"/>
            <a:ext cx="4107600" cy="6415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1315249" y="5510891"/>
            <a:ext cx="3663151" cy="6086021"/>
          </a:xfrm>
        </p:spPr>
        <p:txBody>
          <a:bodyPr/>
          <a:lstStyle>
            <a:lvl1pPr>
              <a:lnSpc>
                <a:spcPct val="100000"/>
              </a:lnSpc>
              <a:spcAft>
                <a:spcPts val="600"/>
              </a:spcAft>
              <a:defRPr sz="3200" b="1"/>
            </a:lvl1pPr>
            <a:lvl2pPr marL="375" indent="0">
              <a:lnSpc>
                <a:spcPct val="100000"/>
              </a:lnSpc>
              <a:buNone/>
              <a:defRPr sz="3200"/>
            </a:lvl2pPr>
            <a:lvl3pPr marL="352800" indent="-352800">
              <a:lnSpc>
                <a:spcPct val="100000"/>
              </a:lnSpc>
              <a:buFont typeface="System Font Regular"/>
              <a:buChar char="•"/>
              <a:defRPr sz="3200"/>
            </a:lvl3pPr>
            <a:lvl4pPr marL="943200" indent="-583200">
              <a:lnSpc>
                <a:spcPct val="100000"/>
              </a:lnSpc>
              <a:buClrTx/>
              <a:buFont typeface="System Font Regular"/>
              <a:buChar char="–"/>
              <a:defRPr sz="3200"/>
            </a:lvl4pPr>
            <a:lvl5pPr marL="1292400" indent="-370800">
              <a:lnSpc>
                <a:spcPct val="100000"/>
              </a:lnSpc>
              <a:buClr>
                <a:schemeClr val="accent1"/>
              </a:buClr>
              <a:buFont typeface="System Font Regular"/>
              <a:buChar char="•"/>
              <a:defRPr sz="32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r>
              <a:rPr lang="en-US"/>
              <a:t>September 2021</a:t>
            </a:r>
            <a:endParaRPr lang="en-GB"/>
          </a:p>
        </p:txBody>
      </p:sp>
      <p:sp>
        <p:nvSpPr>
          <p:cNvPr id="6" name="Slide Number Placeholder 5"/>
          <p:cNvSpPr>
            <a:spLocks noGrp="1"/>
          </p:cNvSpPr>
          <p:nvPr>
            <p:ph type="sldNum" sz="quarter" idx="12"/>
          </p:nvPr>
        </p:nvSpPr>
        <p:spPr/>
        <p:txBody>
          <a:bodyPr/>
          <a:lstStyle/>
          <a:p>
            <a:fld id="{91D568E7-61F5-D04E-995D-81EF41C01A2A}" type="slidenum">
              <a:rPr lang="en-GB" smtClean="0"/>
              <a:t>‹#›</a:t>
            </a:fld>
            <a:endParaRPr lang="en-GB"/>
          </a:p>
        </p:txBody>
      </p:sp>
      <p:sp>
        <p:nvSpPr>
          <p:cNvPr id="7" name="Content Placeholder 2">
            <a:extLst>
              <a:ext uri="{FF2B5EF4-FFF2-40B4-BE49-F238E27FC236}">
                <a16:creationId xmlns:a16="http://schemas.microsoft.com/office/drawing/2014/main" id="{C6777576-2671-8D45-8A6A-56CCDBA8E6C1}"/>
              </a:ext>
            </a:extLst>
          </p:cNvPr>
          <p:cNvSpPr>
            <a:spLocks noGrp="1"/>
          </p:cNvSpPr>
          <p:nvPr>
            <p:ph idx="13" hasCustomPrompt="1"/>
          </p:nvPr>
        </p:nvSpPr>
        <p:spPr>
          <a:xfrm>
            <a:off x="5887249" y="5510891"/>
            <a:ext cx="3663151" cy="6086021"/>
          </a:xfrm>
        </p:spPr>
        <p:txBody>
          <a:bodyPr/>
          <a:lstStyle>
            <a:lvl1pPr>
              <a:lnSpc>
                <a:spcPct val="100000"/>
              </a:lnSpc>
              <a:spcAft>
                <a:spcPts val="600"/>
              </a:spcAft>
              <a:defRPr sz="3200" b="1"/>
            </a:lvl1pPr>
            <a:lvl2pPr marL="375" indent="0">
              <a:lnSpc>
                <a:spcPct val="100000"/>
              </a:lnSpc>
              <a:buNone/>
              <a:defRPr sz="3200"/>
            </a:lvl2pPr>
            <a:lvl3pPr marL="352800" indent="-352800">
              <a:lnSpc>
                <a:spcPct val="100000"/>
              </a:lnSpc>
              <a:buFont typeface="System Font Regular"/>
              <a:buChar char="•"/>
              <a:defRPr sz="3200"/>
            </a:lvl3pPr>
            <a:lvl4pPr marL="943200" indent="-583200">
              <a:lnSpc>
                <a:spcPct val="100000"/>
              </a:lnSpc>
              <a:buClrTx/>
              <a:buFont typeface="System Font Regular"/>
              <a:buChar char="–"/>
              <a:defRPr sz="3200"/>
            </a:lvl4pPr>
            <a:lvl5pPr marL="1292400" indent="-370800">
              <a:lnSpc>
                <a:spcPct val="100000"/>
              </a:lnSpc>
              <a:buClr>
                <a:schemeClr val="accent1"/>
              </a:buClr>
              <a:buFont typeface="System Font Regular"/>
              <a:buChar char="•"/>
              <a:defRPr sz="3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1BE5C022-A83D-FA4C-A464-085D0D1A1DC8}"/>
              </a:ext>
            </a:extLst>
          </p:cNvPr>
          <p:cNvSpPr>
            <a:spLocks noGrp="1"/>
          </p:cNvSpPr>
          <p:nvPr>
            <p:ph idx="14" hasCustomPrompt="1"/>
          </p:nvPr>
        </p:nvSpPr>
        <p:spPr>
          <a:xfrm>
            <a:off x="10444735" y="5510891"/>
            <a:ext cx="3663151" cy="6086021"/>
          </a:xfrm>
        </p:spPr>
        <p:txBody>
          <a:bodyPr/>
          <a:lstStyle>
            <a:lvl1pPr>
              <a:lnSpc>
                <a:spcPct val="100000"/>
              </a:lnSpc>
              <a:spcAft>
                <a:spcPts val="600"/>
              </a:spcAft>
              <a:defRPr sz="3200" b="1"/>
            </a:lvl1pPr>
            <a:lvl2pPr marL="375" indent="0">
              <a:lnSpc>
                <a:spcPct val="100000"/>
              </a:lnSpc>
              <a:buNone/>
              <a:defRPr sz="3200"/>
            </a:lvl2pPr>
            <a:lvl3pPr marL="352800" indent="-352800">
              <a:lnSpc>
                <a:spcPct val="100000"/>
              </a:lnSpc>
              <a:buFont typeface="System Font Regular"/>
              <a:buChar char="•"/>
              <a:defRPr sz="3200"/>
            </a:lvl3pPr>
            <a:lvl4pPr marL="943200" indent="-583200">
              <a:lnSpc>
                <a:spcPct val="100000"/>
              </a:lnSpc>
              <a:buClrTx/>
              <a:buFont typeface="System Font Regular"/>
              <a:buChar char="–"/>
              <a:defRPr sz="3200"/>
            </a:lvl4pPr>
            <a:lvl5pPr marL="1292400" indent="-370800">
              <a:lnSpc>
                <a:spcPct val="100000"/>
              </a:lnSpc>
              <a:buClr>
                <a:schemeClr val="accent1"/>
              </a:buClr>
              <a:buFont typeface="System Font Regular"/>
              <a:buChar char="•"/>
              <a:defRPr sz="3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a:extLst>
              <a:ext uri="{FF2B5EF4-FFF2-40B4-BE49-F238E27FC236}">
                <a16:creationId xmlns:a16="http://schemas.microsoft.com/office/drawing/2014/main" id="{47A67596-2082-2341-B986-FFAA86952B59}"/>
              </a:ext>
            </a:extLst>
          </p:cNvPr>
          <p:cNvSpPr>
            <a:spLocks noGrp="1"/>
          </p:cNvSpPr>
          <p:nvPr>
            <p:ph idx="15" hasCustomPrompt="1"/>
          </p:nvPr>
        </p:nvSpPr>
        <p:spPr>
          <a:xfrm>
            <a:off x="15002220" y="5510891"/>
            <a:ext cx="3663151" cy="6086021"/>
          </a:xfrm>
        </p:spPr>
        <p:txBody>
          <a:bodyPr/>
          <a:lstStyle>
            <a:lvl1pPr>
              <a:lnSpc>
                <a:spcPct val="100000"/>
              </a:lnSpc>
              <a:spcAft>
                <a:spcPts val="600"/>
              </a:spcAft>
              <a:defRPr sz="3200" b="1"/>
            </a:lvl1pPr>
            <a:lvl2pPr marL="375" indent="0">
              <a:lnSpc>
                <a:spcPct val="100000"/>
              </a:lnSpc>
              <a:buNone/>
              <a:defRPr sz="3200"/>
            </a:lvl2pPr>
            <a:lvl3pPr marL="352800" indent="-352800">
              <a:lnSpc>
                <a:spcPct val="100000"/>
              </a:lnSpc>
              <a:buFont typeface="System Font Regular"/>
              <a:buChar char="•"/>
              <a:defRPr sz="3200"/>
            </a:lvl3pPr>
            <a:lvl4pPr marL="943200" indent="-583200">
              <a:lnSpc>
                <a:spcPct val="100000"/>
              </a:lnSpc>
              <a:buClrTx/>
              <a:buFont typeface="System Font Regular"/>
              <a:buChar char="–"/>
              <a:defRPr sz="3200"/>
            </a:lvl4pPr>
            <a:lvl5pPr marL="1292400" indent="-370800">
              <a:lnSpc>
                <a:spcPct val="100000"/>
              </a:lnSpc>
              <a:buClr>
                <a:schemeClr val="accent1"/>
              </a:buClr>
              <a:buFont typeface="System Font Regular"/>
              <a:buChar char="•"/>
              <a:defRPr sz="3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a:extLst>
              <a:ext uri="{FF2B5EF4-FFF2-40B4-BE49-F238E27FC236}">
                <a16:creationId xmlns:a16="http://schemas.microsoft.com/office/drawing/2014/main" id="{B2D73C98-ABFA-8E48-9BFC-6F310F56EA89}"/>
              </a:ext>
            </a:extLst>
          </p:cNvPr>
          <p:cNvSpPr>
            <a:spLocks noGrp="1"/>
          </p:cNvSpPr>
          <p:nvPr>
            <p:ph idx="16" hasCustomPrompt="1"/>
          </p:nvPr>
        </p:nvSpPr>
        <p:spPr>
          <a:xfrm>
            <a:off x="19559706" y="5510891"/>
            <a:ext cx="3663151" cy="6086021"/>
          </a:xfrm>
        </p:spPr>
        <p:txBody>
          <a:bodyPr/>
          <a:lstStyle>
            <a:lvl1pPr>
              <a:lnSpc>
                <a:spcPct val="100000"/>
              </a:lnSpc>
              <a:spcAft>
                <a:spcPts val="600"/>
              </a:spcAft>
              <a:defRPr sz="3200" b="1"/>
            </a:lvl1pPr>
            <a:lvl2pPr marL="375" indent="0">
              <a:lnSpc>
                <a:spcPct val="100000"/>
              </a:lnSpc>
              <a:buNone/>
              <a:defRPr sz="3200"/>
            </a:lvl2pPr>
            <a:lvl3pPr marL="352800" indent="-352800">
              <a:lnSpc>
                <a:spcPct val="100000"/>
              </a:lnSpc>
              <a:buFont typeface="System Font Regular"/>
              <a:buChar char="•"/>
              <a:defRPr sz="3200"/>
            </a:lvl3pPr>
            <a:lvl4pPr marL="943200" indent="-583200">
              <a:lnSpc>
                <a:spcPct val="100000"/>
              </a:lnSpc>
              <a:buClrTx/>
              <a:buFont typeface="System Font Regular"/>
              <a:buChar char="–"/>
              <a:defRPr sz="3200"/>
            </a:lvl4pPr>
            <a:lvl5pPr marL="1292400" indent="-370800">
              <a:lnSpc>
                <a:spcPct val="100000"/>
              </a:lnSpc>
              <a:buClr>
                <a:schemeClr val="accent1"/>
              </a:buClr>
              <a:buFont typeface="System Font Regular"/>
              <a:buChar char="•"/>
              <a:defRPr sz="3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11">
            <a:extLst>
              <a:ext uri="{FF2B5EF4-FFF2-40B4-BE49-F238E27FC236}">
                <a16:creationId xmlns:a16="http://schemas.microsoft.com/office/drawing/2014/main" id="{37C55BC0-933E-B44C-A93A-C33B5C415F1B}"/>
              </a:ext>
            </a:extLst>
          </p:cNvPr>
          <p:cNvSpPr>
            <a:spLocks noGrp="1"/>
          </p:cNvSpPr>
          <p:nvPr>
            <p:ph type="pic" sz="quarter" idx="17"/>
          </p:nvPr>
        </p:nvSpPr>
        <p:spPr>
          <a:xfrm>
            <a:off x="1015998" y="2351314"/>
            <a:ext cx="4107600" cy="2859315"/>
          </a:xfrm>
          <a:solidFill>
            <a:schemeClr val="tx1"/>
          </a:solidFill>
        </p:spPr>
        <p:txBody>
          <a:bodyPr/>
          <a:lstStyle/>
          <a:p>
            <a:r>
              <a:rPr lang="en-US"/>
              <a:t>Click icon to add picture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1 - white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7AEF1-6724-134C-9B0C-3148D1D56333}"/>
              </a:ext>
            </a:extLst>
          </p:cNvPr>
          <p:cNvSpPr>
            <a:spLocks noGrp="1"/>
          </p:cNvSpPr>
          <p:nvPr>
            <p:ph type="title"/>
          </p:nvPr>
        </p:nvSpPr>
        <p:spPr>
          <a:xfrm>
            <a:off x="1028591" y="884466"/>
            <a:ext cx="21029831" cy="954107"/>
          </a:xfrm>
        </p:spPr>
        <p:txBody>
          <a:bodyPr/>
          <a:lstStyle>
            <a:lvl1pPr>
              <a:lnSpc>
                <a:spcPct val="100000"/>
              </a:lnSpc>
              <a:defRPr sz="6200">
                <a:solidFill>
                  <a:schemeClr val="bg1"/>
                </a:solidFill>
              </a:defRPr>
            </a:lvl1pPr>
          </a:lstStyle>
          <a:p>
            <a:r>
              <a:rPr lang="en-US"/>
              <a:t>Click to edit Master title style</a:t>
            </a:r>
            <a:endParaRPr lang="en-GB" dirty="0"/>
          </a:p>
        </p:txBody>
      </p:sp>
      <p:pic>
        <p:nvPicPr>
          <p:cNvPr id="6" name="Picture 10">
            <a:extLst>
              <a:ext uri="{FF2B5EF4-FFF2-40B4-BE49-F238E27FC236}">
                <a16:creationId xmlns:a16="http://schemas.microsoft.com/office/drawing/2014/main" id="{C7015310-2BF4-4244-968D-A076297BE2C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717000" y="12401172"/>
            <a:ext cx="1652400" cy="545912"/>
          </a:xfrm>
          <a:prstGeom prst="rect">
            <a:avLst/>
          </a:prstGeom>
        </p:spPr>
      </p:pic>
      <p:cxnSp>
        <p:nvCxnSpPr>
          <p:cNvPr id="7" name="Straight Connector 6">
            <a:extLst>
              <a:ext uri="{FF2B5EF4-FFF2-40B4-BE49-F238E27FC236}">
                <a16:creationId xmlns:a16="http://schemas.microsoft.com/office/drawing/2014/main" id="{862B786B-DFE8-7F45-8664-D58F7E293C97}"/>
              </a:ext>
            </a:extLst>
          </p:cNvPr>
          <p:cNvCxnSpPr>
            <a:cxnSpLocks/>
          </p:cNvCxnSpPr>
          <p:nvPr userDrawn="1"/>
        </p:nvCxnSpPr>
        <p:spPr>
          <a:xfrm>
            <a:off x="1028699" y="2252683"/>
            <a:ext cx="1188028" cy="0"/>
          </a:xfrm>
          <a:prstGeom prst="line">
            <a:avLst/>
          </a:prstGeom>
          <a:ln w="952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0471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2 - dark tex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7AEF1-6724-134C-9B0C-3148D1D56333}"/>
              </a:ext>
            </a:extLst>
          </p:cNvPr>
          <p:cNvSpPr>
            <a:spLocks noGrp="1"/>
          </p:cNvSpPr>
          <p:nvPr>
            <p:ph type="title"/>
          </p:nvPr>
        </p:nvSpPr>
        <p:spPr>
          <a:xfrm>
            <a:off x="1028591" y="884466"/>
            <a:ext cx="21029831" cy="954107"/>
          </a:xfrm>
        </p:spPr>
        <p:txBody>
          <a:bodyPr/>
          <a:lstStyle>
            <a:lvl1pPr>
              <a:lnSpc>
                <a:spcPct val="100000"/>
              </a:lnSpc>
              <a:defRPr sz="6200">
                <a:solidFill>
                  <a:schemeClr val="tx1"/>
                </a:solidFill>
              </a:defRPr>
            </a:lvl1pPr>
          </a:lstStyle>
          <a:p>
            <a:r>
              <a:rPr lang="en-US"/>
              <a:t>Click to edit Master title style</a:t>
            </a:r>
            <a:endParaRPr lang="en-GB" dirty="0"/>
          </a:p>
        </p:txBody>
      </p:sp>
      <p:pic>
        <p:nvPicPr>
          <p:cNvPr id="6" name="Picture 10">
            <a:extLst>
              <a:ext uri="{FF2B5EF4-FFF2-40B4-BE49-F238E27FC236}">
                <a16:creationId xmlns:a16="http://schemas.microsoft.com/office/drawing/2014/main" id="{C7015310-2BF4-4244-968D-A076297BE2C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717000" y="12401172"/>
            <a:ext cx="1652400" cy="545912"/>
          </a:xfrm>
          <a:prstGeom prst="rect">
            <a:avLst/>
          </a:prstGeom>
        </p:spPr>
      </p:pic>
      <p:cxnSp>
        <p:nvCxnSpPr>
          <p:cNvPr id="7" name="Straight Connector 6">
            <a:extLst>
              <a:ext uri="{FF2B5EF4-FFF2-40B4-BE49-F238E27FC236}">
                <a16:creationId xmlns:a16="http://schemas.microsoft.com/office/drawing/2014/main" id="{862B786B-DFE8-7F45-8664-D58F7E293C97}"/>
              </a:ext>
            </a:extLst>
          </p:cNvPr>
          <p:cNvCxnSpPr>
            <a:cxnSpLocks/>
          </p:cNvCxnSpPr>
          <p:nvPr userDrawn="1"/>
        </p:nvCxnSpPr>
        <p:spPr>
          <a:xfrm>
            <a:off x="1028699" y="2252683"/>
            <a:ext cx="1188028" cy="0"/>
          </a:xfrm>
          <a:prstGeom prst="line">
            <a:avLst/>
          </a:prstGeom>
          <a:ln w="952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3887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he Team - dark background">
    <p:bg>
      <p:bgPr>
        <a:solidFill>
          <a:schemeClr val="accent2"/>
        </a:solidFill>
        <a:effectLst/>
      </p:bgPr>
    </p:bg>
    <p:spTree>
      <p:nvGrpSpPr>
        <p:cNvPr id="1" name=""/>
        <p:cNvGrpSpPr/>
        <p:nvPr/>
      </p:nvGrpSpPr>
      <p:grpSpPr>
        <a:xfrm>
          <a:off x="0" y="0"/>
          <a:ext cx="0" cy="0"/>
          <a:chOff x="0" y="0"/>
          <a:chExt cx="0" cy="0"/>
        </a:xfrm>
      </p:grpSpPr>
      <p:pic>
        <p:nvPicPr>
          <p:cNvPr id="6" name="Picture 10">
            <a:extLst>
              <a:ext uri="{FF2B5EF4-FFF2-40B4-BE49-F238E27FC236}">
                <a16:creationId xmlns:a16="http://schemas.microsoft.com/office/drawing/2014/main" id="{C7015310-2BF4-4244-968D-A076297BE2C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717000" y="12401172"/>
            <a:ext cx="1652400" cy="545912"/>
          </a:xfrm>
          <a:prstGeom prst="rect">
            <a:avLst/>
          </a:prstGeom>
        </p:spPr>
      </p:pic>
      <p:cxnSp>
        <p:nvCxnSpPr>
          <p:cNvPr id="5" name="Straight Connector 4">
            <a:extLst>
              <a:ext uri="{FF2B5EF4-FFF2-40B4-BE49-F238E27FC236}">
                <a16:creationId xmlns:a16="http://schemas.microsoft.com/office/drawing/2014/main" id="{15369BB8-311F-B94C-9C75-32FDB70272FF}"/>
              </a:ext>
            </a:extLst>
          </p:cNvPr>
          <p:cNvCxnSpPr>
            <a:cxnSpLocks/>
          </p:cNvCxnSpPr>
          <p:nvPr userDrawn="1"/>
        </p:nvCxnSpPr>
        <p:spPr>
          <a:xfrm>
            <a:off x="1028699" y="1715654"/>
            <a:ext cx="1188028" cy="0"/>
          </a:xfrm>
          <a:prstGeom prst="line">
            <a:avLst/>
          </a:prstGeom>
          <a:ln w="952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tle 2">
            <a:extLst>
              <a:ext uri="{FF2B5EF4-FFF2-40B4-BE49-F238E27FC236}">
                <a16:creationId xmlns:a16="http://schemas.microsoft.com/office/drawing/2014/main" id="{6111B946-E868-DF4C-BBA0-596BBA38F451}"/>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8" name="Date Placeholder 3">
            <a:extLst>
              <a:ext uri="{FF2B5EF4-FFF2-40B4-BE49-F238E27FC236}">
                <a16:creationId xmlns:a16="http://schemas.microsoft.com/office/drawing/2014/main" id="{A7769121-C2CE-3743-9263-2707D8F63E56}"/>
              </a:ext>
            </a:extLst>
          </p:cNvPr>
          <p:cNvSpPr>
            <a:spLocks noGrp="1"/>
          </p:cNvSpPr>
          <p:nvPr>
            <p:ph type="dt" sz="half" idx="2"/>
          </p:nvPr>
        </p:nvSpPr>
        <p:spPr>
          <a:xfrm>
            <a:off x="1553319" y="12732098"/>
            <a:ext cx="5486043" cy="276999"/>
          </a:xfrm>
          <a:prstGeom prst="rect">
            <a:avLst/>
          </a:prstGeom>
        </p:spPr>
        <p:txBody>
          <a:bodyPr vert="horz" lIns="0" tIns="0" rIns="0" bIns="0" rtlCol="0" anchor="ctr">
            <a:spAutoFit/>
          </a:bodyPr>
          <a:lstStyle>
            <a:lvl1pPr algn="l">
              <a:lnSpc>
                <a:spcPct val="100000"/>
              </a:lnSpc>
              <a:defRPr sz="1800" b="0" i="0" spc="30" baseline="0">
                <a:solidFill>
                  <a:schemeClr val="bg1"/>
                </a:solidFill>
                <a:latin typeface="Calibri Light" panose="020F0302020204030204" pitchFamily="34" charset="0"/>
                <a:cs typeface="Calibri Light" panose="020F0302020204030204" pitchFamily="34" charset="0"/>
              </a:defRPr>
            </a:lvl1pPr>
          </a:lstStyle>
          <a:p>
            <a:r>
              <a:rPr lang="en-US"/>
              <a:t>September 2021</a:t>
            </a:r>
            <a:endParaRPr lang="en-GB" dirty="0"/>
          </a:p>
        </p:txBody>
      </p:sp>
      <p:sp>
        <p:nvSpPr>
          <p:cNvPr id="9" name="Slide Number Placeholder 5">
            <a:extLst>
              <a:ext uri="{FF2B5EF4-FFF2-40B4-BE49-F238E27FC236}">
                <a16:creationId xmlns:a16="http://schemas.microsoft.com/office/drawing/2014/main" id="{669A60C7-7E75-D84B-BC1C-7231D0123B9C}"/>
              </a:ext>
            </a:extLst>
          </p:cNvPr>
          <p:cNvSpPr>
            <a:spLocks noGrp="1"/>
          </p:cNvSpPr>
          <p:nvPr>
            <p:ph type="sldNum" sz="quarter" idx="4"/>
          </p:nvPr>
        </p:nvSpPr>
        <p:spPr>
          <a:xfrm>
            <a:off x="557684" y="12733754"/>
            <a:ext cx="698138" cy="276999"/>
          </a:xfrm>
          <a:prstGeom prst="rect">
            <a:avLst/>
          </a:prstGeom>
        </p:spPr>
        <p:txBody>
          <a:bodyPr vert="horz" wrap="square" lIns="0" tIns="0" rIns="0" bIns="0" rtlCol="0" anchor="ctr">
            <a:spAutoFit/>
          </a:bodyPr>
          <a:lstStyle>
            <a:lvl1pPr algn="r">
              <a:lnSpc>
                <a:spcPct val="100000"/>
              </a:lnSpc>
              <a:defRPr sz="1800" b="0" i="0">
                <a:solidFill>
                  <a:schemeClr val="bg1"/>
                </a:solidFill>
                <a:latin typeface="Calibri Light" panose="020F0302020204030204" pitchFamily="34" charset="0"/>
                <a:cs typeface="Calibri Light" panose="020F0302020204030204" pitchFamily="34" charset="0"/>
              </a:defRPr>
            </a:lvl1pPr>
          </a:lstStyle>
          <a:p>
            <a:fld id="{91D568E7-61F5-D04E-995D-81EF41C01A2A}" type="slidenum">
              <a:rPr lang="en-GB" smtClean="0"/>
              <a:pPr/>
              <a:t>‹#›</a:t>
            </a:fld>
            <a:endParaRPr lang="en-GB" dirty="0"/>
          </a:p>
        </p:txBody>
      </p:sp>
      <p:sp>
        <p:nvSpPr>
          <p:cNvPr id="10" name="TextBox 9">
            <a:extLst>
              <a:ext uri="{FF2B5EF4-FFF2-40B4-BE49-F238E27FC236}">
                <a16:creationId xmlns:a16="http://schemas.microsoft.com/office/drawing/2014/main" id="{2A4E77E4-DA83-A543-BA96-E1908354A93F}"/>
              </a:ext>
            </a:extLst>
          </p:cNvPr>
          <p:cNvSpPr txBox="1"/>
          <p:nvPr userDrawn="1"/>
        </p:nvSpPr>
        <p:spPr>
          <a:xfrm>
            <a:off x="1291212" y="12731262"/>
            <a:ext cx="221066" cy="276999"/>
          </a:xfrm>
          <a:prstGeom prst="rect">
            <a:avLst/>
          </a:prstGeom>
          <a:noFill/>
        </p:spPr>
        <p:txBody>
          <a:bodyPr wrap="square" lIns="0" tIns="0" rIns="0" bIns="0" rtlCol="0">
            <a:spAutoFit/>
          </a:bodyPr>
          <a:lstStyle/>
          <a:p>
            <a:pPr algn="ctr"/>
            <a:r>
              <a:rPr lang="en-GB" sz="1800" dirty="0">
                <a:solidFill>
                  <a:schemeClr val="bg1"/>
                </a:solidFill>
              </a:rPr>
              <a:t>|</a:t>
            </a:r>
          </a:p>
        </p:txBody>
      </p:sp>
      <p:sp>
        <p:nvSpPr>
          <p:cNvPr id="11" name="Picture Placeholder 10">
            <a:extLst>
              <a:ext uri="{FF2B5EF4-FFF2-40B4-BE49-F238E27FC236}">
                <a16:creationId xmlns:a16="http://schemas.microsoft.com/office/drawing/2014/main" id="{EF462D1D-88CD-1C4A-A860-7F1CEF1FBDC7}"/>
              </a:ext>
            </a:extLst>
          </p:cNvPr>
          <p:cNvSpPr>
            <a:spLocks noGrp="1" noChangeAspect="1"/>
          </p:cNvSpPr>
          <p:nvPr>
            <p:ph type="pic" sz="quarter" idx="10"/>
          </p:nvPr>
        </p:nvSpPr>
        <p:spPr>
          <a:xfrm>
            <a:off x="2481943" y="4368800"/>
            <a:ext cx="3934800" cy="3935883"/>
          </a:xfrm>
          <a:prstGeom prst="ellipse">
            <a:avLst/>
          </a:prstGeom>
          <a:solidFill>
            <a:schemeClr val="bg1"/>
          </a:solidFill>
        </p:spPr>
        <p:txBody>
          <a:bodyPr/>
          <a:lstStyle/>
          <a:p>
            <a:r>
              <a:rPr lang="en-US"/>
              <a:t>Click icon to add picture</a:t>
            </a:r>
            <a:endParaRPr lang="en-GB"/>
          </a:p>
        </p:txBody>
      </p:sp>
      <p:sp>
        <p:nvSpPr>
          <p:cNvPr id="16" name="Text Placeholder 15">
            <a:extLst>
              <a:ext uri="{FF2B5EF4-FFF2-40B4-BE49-F238E27FC236}">
                <a16:creationId xmlns:a16="http://schemas.microsoft.com/office/drawing/2014/main" id="{7485165A-99AF-244C-AAFF-46D7FC68D571}"/>
              </a:ext>
            </a:extLst>
          </p:cNvPr>
          <p:cNvSpPr>
            <a:spLocks noGrp="1"/>
          </p:cNvSpPr>
          <p:nvPr>
            <p:ph type="body" sz="quarter" idx="11" hasCustomPrompt="1"/>
          </p:nvPr>
        </p:nvSpPr>
        <p:spPr>
          <a:xfrm>
            <a:off x="2251143" y="8621712"/>
            <a:ext cx="4396400"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
        <p:nvSpPr>
          <p:cNvPr id="17" name="Picture Placeholder 10">
            <a:extLst>
              <a:ext uri="{FF2B5EF4-FFF2-40B4-BE49-F238E27FC236}">
                <a16:creationId xmlns:a16="http://schemas.microsoft.com/office/drawing/2014/main" id="{1416ACF6-5CDF-974E-85E7-B96628AFBD14}"/>
              </a:ext>
            </a:extLst>
          </p:cNvPr>
          <p:cNvSpPr>
            <a:spLocks noGrp="1" noChangeAspect="1"/>
          </p:cNvSpPr>
          <p:nvPr>
            <p:ph type="pic" sz="quarter" idx="12"/>
          </p:nvPr>
        </p:nvSpPr>
        <p:spPr>
          <a:xfrm>
            <a:off x="7649029" y="4368800"/>
            <a:ext cx="3934800" cy="3935883"/>
          </a:xfrm>
          <a:prstGeom prst="ellipse">
            <a:avLst/>
          </a:prstGeom>
          <a:solidFill>
            <a:schemeClr val="bg1"/>
          </a:solidFill>
        </p:spPr>
        <p:txBody>
          <a:bodyPr/>
          <a:lstStyle/>
          <a:p>
            <a:r>
              <a:rPr lang="en-US"/>
              <a:t>Click icon to add picture</a:t>
            </a:r>
            <a:endParaRPr lang="en-GB"/>
          </a:p>
        </p:txBody>
      </p:sp>
      <p:sp>
        <p:nvSpPr>
          <p:cNvPr id="18" name="Text Placeholder 15">
            <a:extLst>
              <a:ext uri="{FF2B5EF4-FFF2-40B4-BE49-F238E27FC236}">
                <a16:creationId xmlns:a16="http://schemas.microsoft.com/office/drawing/2014/main" id="{A7649D94-A2B7-D049-A923-6F88F9726390}"/>
              </a:ext>
            </a:extLst>
          </p:cNvPr>
          <p:cNvSpPr>
            <a:spLocks noGrp="1"/>
          </p:cNvSpPr>
          <p:nvPr>
            <p:ph type="body" sz="quarter" idx="13" hasCustomPrompt="1"/>
          </p:nvPr>
        </p:nvSpPr>
        <p:spPr>
          <a:xfrm>
            <a:off x="7418229" y="8621712"/>
            <a:ext cx="4396400"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
        <p:nvSpPr>
          <p:cNvPr id="19" name="Picture Placeholder 10">
            <a:extLst>
              <a:ext uri="{FF2B5EF4-FFF2-40B4-BE49-F238E27FC236}">
                <a16:creationId xmlns:a16="http://schemas.microsoft.com/office/drawing/2014/main" id="{756A5CF1-8A13-EE4A-A5E2-E2E428A03FAB}"/>
              </a:ext>
            </a:extLst>
          </p:cNvPr>
          <p:cNvSpPr>
            <a:spLocks noGrp="1" noChangeAspect="1"/>
          </p:cNvSpPr>
          <p:nvPr>
            <p:ph type="pic" sz="quarter" idx="14"/>
          </p:nvPr>
        </p:nvSpPr>
        <p:spPr>
          <a:xfrm>
            <a:off x="12830629" y="4368800"/>
            <a:ext cx="3934800" cy="3935883"/>
          </a:xfrm>
          <a:prstGeom prst="ellipse">
            <a:avLst/>
          </a:prstGeom>
          <a:solidFill>
            <a:schemeClr val="bg1"/>
          </a:solidFill>
        </p:spPr>
        <p:txBody>
          <a:bodyPr/>
          <a:lstStyle/>
          <a:p>
            <a:r>
              <a:rPr lang="en-US"/>
              <a:t>Click icon to add picture</a:t>
            </a:r>
            <a:endParaRPr lang="en-GB"/>
          </a:p>
        </p:txBody>
      </p:sp>
      <p:sp>
        <p:nvSpPr>
          <p:cNvPr id="20" name="Text Placeholder 15">
            <a:extLst>
              <a:ext uri="{FF2B5EF4-FFF2-40B4-BE49-F238E27FC236}">
                <a16:creationId xmlns:a16="http://schemas.microsoft.com/office/drawing/2014/main" id="{CF248639-0720-FB47-9CCA-286E556A0FF0}"/>
              </a:ext>
            </a:extLst>
          </p:cNvPr>
          <p:cNvSpPr>
            <a:spLocks noGrp="1"/>
          </p:cNvSpPr>
          <p:nvPr>
            <p:ph type="body" sz="quarter" idx="15" hasCustomPrompt="1"/>
          </p:nvPr>
        </p:nvSpPr>
        <p:spPr>
          <a:xfrm>
            <a:off x="12599829" y="8621712"/>
            <a:ext cx="4396400"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
        <p:nvSpPr>
          <p:cNvPr id="21" name="Picture Placeholder 10">
            <a:extLst>
              <a:ext uri="{FF2B5EF4-FFF2-40B4-BE49-F238E27FC236}">
                <a16:creationId xmlns:a16="http://schemas.microsoft.com/office/drawing/2014/main" id="{0D827C01-01C2-BC4D-AB37-EDE1FEE0F967}"/>
              </a:ext>
            </a:extLst>
          </p:cNvPr>
          <p:cNvSpPr>
            <a:spLocks noGrp="1" noChangeAspect="1"/>
          </p:cNvSpPr>
          <p:nvPr>
            <p:ph type="pic" sz="quarter" idx="16"/>
          </p:nvPr>
        </p:nvSpPr>
        <p:spPr>
          <a:xfrm>
            <a:off x="18012229" y="4368800"/>
            <a:ext cx="3934800" cy="3935883"/>
          </a:xfrm>
          <a:prstGeom prst="ellipse">
            <a:avLst/>
          </a:prstGeom>
          <a:solidFill>
            <a:schemeClr val="bg1"/>
          </a:solidFill>
        </p:spPr>
        <p:txBody>
          <a:bodyPr/>
          <a:lstStyle/>
          <a:p>
            <a:r>
              <a:rPr lang="en-US"/>
              <a:t>Click icon to add picture</a:t>
            </a:r>
            <a:endParaRPr lang="en-GB"/>
          </a:p>
        </p:txBody>
      </p:sp>
      <p:sp>
        <p:nvSpPr>
          <p:cNvPr id="22" name="Text Placeholder 15">
            <a:extLst>
              <a:ext uri="{FF2B5EF4-FFF2-40B4-BE49-F238E27FC236}">
                <a16:creationId xmlns:a16="http://schemas.microsoft.com/office/drawing/2014/main" id="{919DB602-0F38-0A4C-B822-C9AF39E2E4AB}"/>
              </a:ext>
            </a:extLst>
          </p:cNvPr>
          <p:cNvSpPr>
            <a:spLocks noGrp="1"/>
          </p:cNvSpPr>
          <p:nvPr>
            <p:ph type="body" sz="quarter" idx="17" hasCustomPrompt="1"/>
          </p:nvPr>
        </p:nvSpPr>
        <p:spPr>
          <a:xfrm>
            <a:off x="17781429" y="8621712"/>
            <a:ext cx="4396400" cy="1073831"/>
          </a:xfrm>
        </p:spPr>
        <p:txBody>
          <a:bodyPr/>
          <a:lstStyle>
            <a:lvl1pPr algn="ctr">
              <a:lnSpc>
                <a:spcPct val="110000"/>
              </a:lnSpc>
              <a:defRPr sz="3600" b="1">
                <a:solidFill>
                  <a:schemeClr val="bg1"/>
                </a:solidFill>
              </a:defRPr>
            </a:lvl1pPr>
            <a:lvl2pPr marL="375" indent="0" algn="ctr">
              <a:lnSpc>
                <a:spcPct val="110000"/>
              </a:lnSpc>
              <a:buNone/>
              <a:defRPr sz="3200">
                <a:solidFill>
                  <a:schemeClr val="bg1"/>
                </a:solidFill>
              </a:defRPr>
            </a:lvl2pPr>
          </a:lstStyle>
          <a:p>
            <a:pPr lvl="0"/>
            <a:r>
              <a:rPr lang="en-US" dirty="0"/>
              <a:t>Edit Master text styles</a:t>
            </a:r>
          </a:p>
          <a:p>
            <a:pPr lvl="1"/>
            <a:r>
              <a:rPr lang="en-US" dirty="0"/>
              <a:t>Second level</a:t>
            </a:r>
          </a:p>
        </p:txBody>
      </p:sp>
    </p:spTree>
    <p:extLst>
      <p:ext uri="{BB962C8B-B14F-4D97-AF65-F5344CB8AC3E}">
        <p14:creationId xmlns:p14="http://schemas.microsoft.com/office/powerpoint/2010/main" val="226013559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2.sv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BF0F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591" y="768351"/>
            <a:ext cx="21029831" cy="620234"/>
          </a:xfrm>
          <a:prstGeom prst="rect">
            <a:avLst/>
          </a:prstGeom>
        </p:spPr>
        <p:txBody>
          <a:bodyPr vert="horz" lIns="0" tIns="0" rIns="0" bIns="0" rtlCol="0" anchor="t"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1053991" y="2203450"/>
            <a:ext cx="10833209" cy="9417050"/>
          </a:xfrm>
          <a:prstGeom prst="rect">
            <a:avLst/>
          </a:prstGeom>
          <a:ln>
            <a:noFill/>
          </a:ln>
        </p:spPr>
        <p:txBody>
          <a:bodyPr vert="horz" lIns="0" tIns="0" rIns="0" bIns="0" rtlCol="0">
            <a:noAutofit/>
          </a:bodyPr>
          <a:lstStyle/>
          <a:p>
            <a:pPr lvl="0"/>
            <a:r>
              <a:rPr lang="en-US" dirty="0"/>
              <a:t>Steer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553319" y="12732098"/>
            <a:ext cx="5486043" cy="276999"/>
          </a:xfrm>
          <a:prstGeom prst="rect">
            <a:avLst/>
          </a:prstGeom>
        </p:spPr>
        <p:txBody>
          <a:bodyPr vert="horz" lIns="0" tIns="0" rIns="0" bIns="0" rtlCol="0" anchor="ctr">
            <a:spAutoFit/>
          </a:bodyPr>
          <a:lstStyle>
            <a:lvl1pPr algn="l">
              <a:lnSpc>
                <a:spcPct val="100000"/>
              </a:lnSpc>
              <a:defRPr sz="1800" b="0" i="0" spc="30" baseline="0">
                <a:solidFill>
                  <a:schemeClr val="tx1"/>
                </a:solidFill>
                <a:latin typeface="Calibri Light" panose="020F0302020204030204" pitchFamily="34" charset="0"/>
                <a:cs typeface="Calibri Light" panose="020F0302020204030204" pitchFamily="34" charset="0"/>
              </a:defRPr>
            </a:lvl1pPr>
          </a:lstStyle>
          <a:p>
            <a:r>
              <a:rPr lang="en-US"/>
              <a:t>September 2021</a:t>
            </a:r>
            <a:endParaRPr lang="en-GB" dirty="0"/>
          </a:p>
        </p:txBody>
      </p:sp>
      <p:sp>
        <p:nvSpPr>
          <p:cNvPr id="6" name="Slide Number Placeholder 5"/>
          <p:cNvSpPr>
            <a:spLocks noGrp="1"/>
          </p:cNvSpPr>
          <p:nvPr>
            <p:ph type="sldNum" sz="quarter" idx="4"/>
          </p:nvPr>
        </p:nvSpPr>
        <p:spPr>
          <a:xfrm>
            <a:off x="557684" y="12733754"/>
            <a:ext cx="698138" cy="276999"/>
          </a:xfrm>
          <a:prstGeom prst="rect">
            <a:avLst/>
          </a:prstGeom>
        </p:spPr>
        <p:txBody>
          <a:bodyPr vert="horz" wrap="square" lIns="0" tIns="0" rIns="0" bIns="0" rtlCol="0" anchor="ctr">
            <a:spAutoFit/>
          </a:bodyPr>
          <a:lstStyle>
            <a:lvl1pPr algn="r">
              <a:lnSpc>
                <a:spcPct val="100000"/>
              </a:lnSpc>
              <a:defRPr sz="1800" b="0" i="0">
                <a:solidFill>
                  <a:schemeClr val="tx1"/>
                </a:solidFill>
                <a:latin typeface="Calibri Light" panose="020F0302020204030204" pitchFamily="34" charset="0"/>
                <a:cs typeface="Calibri Light" panose="020F0302020204030204" pitchFamily="34" charset="0"/>
              </a:defRPr>
            </a:lvl1pPr>
          </a:lstStyle>
          <a:p>
            <a:fld id="{91D568E7-61F5-D04E-995D-81EF41C01A2A}" type="slidenum">
              <a:rPr lang="en-GB" smtClean="0"/>
              <a:pPr/>
              <a:t>‹#›</a:t>
            </a:fld>
            <a:endParaRPr lang="en-GB" dirty="0"/>
          </a:p>
        </p:txBody>
      </p:sp>
      <p:sp>
        <p:nvSpPr>
          <p:cNvPr id="9" name="TextBox 8">
            <a:extLst>
              <a:ext uri="{FF2B5EF4-FFF2-40B4-BE49-F238E27FC236}">
                <a16:creationId xmlns:a16="http://schemas.microsoft.com/office/drawing/2014/main" id="{F82C40AF-293E-6B41-A9F0-F382E6689EAA}"/>
              </a:ext>
            </a:extLst>
          </p:cNvPr>
          <p:cNvSpPr txBox="1"/>
          <p:nvPr userDrawn="1"/>
        </p:nvSpPr>
        <p:spPr>
          <a:xfrm>
            <a:off x="1291212" y="12731262"/>
            <a:ext cx="221066" cy="276999"/>
          </a:xfrm>
          <a:prstGeom prst="rect">
            <a:avLst/>
          </a:prstGeom>
          <a:noFill/>
        </p:spPr>
        <p:txBody>
          <a:bodyPr wrap="square" lIns="0" tIns="0" rIns="0" bIns="0" rtlCol="0">
            <a:spAutoFit/>
          </a:bodyPr>
          <a:lstStyle/>
          <a:p>
            <a:pPr algn="ctr"/>
            <a:r>
              <a:rPr lang="en-GB" sz="1800" dirty="0">
                <a:solidFill>
                  <a:schemeClr val="tx1"/>
                </a:solidFill>
              </a:rPr>
              <a:t>|</a:t>
            </a:r>
          </a:p>
        </p:txBody>
      </p:sp>
      <p:pic>
        <p:nvPicPr>
          <p:cNvPr id="11" name="Picture 10">
            <a:extLst>
              <a:ext uri="{FF2B5EF4-FFF2-40B4-BE49-F238E27FC236}">
                <a16:creationId xmlns:a16="http://schemas.microsoft.com/office/drawing/2014/main" id="{6DE2886D-15BB-FD44-ABF2-D87426ABD1EC}"/>
              </a:ext>
            </a:extLst>
          </p:cNvPr>
          <p:cNvPicPr>
            <a:picLocks noChangeAspect="1"/>
          </p:cNvPicPr>
          <p:nvPr userDrawn="1"/>
        </p:nvPicPr>
        <p:blipFill>
          <a:blip r:embed="rId42" cstate="screen">
            <a:extLst>
              <a:ext uri="{28A0092B-C50C-407E-A947-70E740481C1C}">
                <a14:useLocalDpi xmlns:a14="http://schemas.microsoft.com/office/drawing/2010/main"/>
              </a:ext>
              <a:ext uri="{96DAC541-7B7A-43D3-8B79-37D633B846F1}">
                <asvg:svgBlip xmlns:asvg="http://schemas.microsoft.com/office/drawing/2016/SVG/main" r:embed="rId43"/>
              </a:ext>
            </a:extLst>
          </a:blip>
          <a:stretch>
            <a:fillRect/>
          </a:stretch>
        </p:blipFill>
        <p:spPr>
          <a:xfrm>
            <a:off x="21717000" y="12401172"/>
            <a:ext cx="1652400" cy="545912"/>
          </a:xfrm>
          <a:prstGeom prst="rect">
            <a:avLst/>
          </a:prstGeom>
        </p:spPr>
      </p:pic>
      <p:cxnSp>
        <p:nvCxnSpPr>
          <p:cNvPr id="12" name="Straight Connector 11">
            <a:extLst>
              <a:ext uri="{FF2B5EF4-FFF2-40B4-BE49-F238E27FC236}">
                <a16:creationId xmlns:a16="http://schemas.microsoft.com/office/drawing/2014/main" id="{5263D22E-E147-B940-BEA2-2A4CE92AB544}"/>
              </a:ext>
            </a:extLst>
          </p:cNvPr>
          <p:cNvCxnSpPr>
            <a:cxnSpLocks/>
          </p:cNvCxnSpPr>
          <p:nvPr userDrawn="1"/>
        </p:nvCxnSpPr>
        <p:spPr>
          <a:xfrm>
            <a:off x="1028699" y="1715654"/>
            <a:ext cx="1188028" cy="0"/>
          </a:xfrm>
          <a:prstGeom prst="line">
            <a:avLst/>
          </a:prstGeom>
          <a:ln w="952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2521631"/>
      </p:ext>
    </p:extLst>
  </p:cSld>
  <p:clrMap bg1="lt1" tx1="dk1" bg2="lt2" tx2="dk2" accent1="accent1" accent2="accent2" accent3="accent3" accent4="accent4" accent5="accent5" accent6="accent6" hlink="hlink" folHlink="folHlink"/>
  <p:sldLayoutIdLst>
    <p:sldLayoutId id="2147483661" r:id="rId1"/>
    <p:sldLayoutId id="2147483673" r:id="rId2"/>
    <p:sldLayoutId id="2147483674" r:id="rId3"/>
    <p:sldLayoutId id="2147483675" r:id="rId4"/>
    <p:sldLayoutId id="2147483676" r:id="rId5"/>
    <p:sldLayoutId id="2147483672" r:id="rId6"/>
    <p:sldLayoutId id="2147483677" r:id="rId7"/>
    <p:sldLayoutId id="2147483678" r:id="rId8"/>
    <p:sldLayoutId id="2147483679" r:id="rId9"/>
    <p:sldLayoutId id="2147483680" r:id="rId10"/>
    <p:sldLayoutId id="2147483684" r:id="rId11"/>
    <p:sldLayoutId id="2147483681" r:id="rId12"/>
    <p:sldLayoutId id="2147483682" r:id="rId13"/>
    <p:sldLayoutId id="2147483685" r:id="rId14"/>
    <p:sldLayoutId id="2147483686" r:id="rId15"/>
    <p:sldLayoutId id="2147483683" r:id="rId16"/>
    <p:sldLayoutId id="2147483687" r:id="rId17"/>
    <p:sldLayoutId id="2147483689" r:id="rId18"/>
    <p:sldLayoutId id="2147483688" r:id="rId19"/>
    <p:sldLayoutId id="2147483690" r:id="rId20"/>
    <p:sldLayoutId id="2147483692" r:id="rId21"/>
    <p:sldLayoutId id="2147483693" r:id="rId22"/>
    <p:sldLayoutId id="2147483691" r:id="rId23"/>
    <p:sldLayoutId id="2147483695" r:id="rId24"/>
    <p:sldLayoutId id="2147483696" r:id="rId25"/>
    <p:sldLayoutId id="2147483697" r:id="rId26"/>
    <p:sldLayoutId id="2147483706" r:id="rId27"/>
    <p:sldLayoutId id="2147483707" r:id="rId28"/>
    <p:sldLayoutId id="2147483698" r:id="rId29"/>
    <p:sldLayoutId id="2147483699" r:id="rId30"/>
    <p:sldLayoutId id="2147483700" r:id="rId31"/>
    <p:sldLayoutId id="2147483662" r:id="rId32"/>
    <p:sldLayoutId id="2147483701" r:id="rId33"/>
    <p:sldLayoutId id="2147483702" r:id="rId34"/>
    <p:sldLayoutId id="2147483694" r:id="rId35"/>
    <p:sldLayoutId id="2147483705" r:id="rId36"/>
    <p:sldLayoutId id="2147483704" r:id="rId37"/>
    <p:sldLayoutId id="2147483708" r:id="rId38"/>
    <p:sldLayoutId id="2147483703" r:id="rId39"/>
    <p:sldLayoutId id="2147483709" r:id="rId40"/>
  </p:sldLayoutIdLst>
  <p:hf hdr="0"/>
  <p:txStyles>
    <p:titleStyle>
      <a:lvl1pPr algn="l" defTabSz="1828709" rtl="0" eaLnBrk="1" latinLnBrk="0" hangingPunct="1">
        <a:lnSpc>
          <a:spcPct val="74000"/>
        </a:lnSpc>
        <a:spcBef>
          <a:spcPct val="0"/>
        </a:spcBef>
        <a:buNone/>
        <a:defRPr sz="5200" b="1" kern="1200">
          <a:solidFill>
            <a:schemeClr val="tx1"/>
          </a:solidFill>
          <a:latin typeface="+mj-lt"/>
          <a:ea typeface="+mj-ea"/>
          <a:cs typeface="+mj-cs"/>
        </a:defRPr>
      </a:lvl1pPr>
    </p:titleStyle>
    <p:bodyStyle>
      <a:lvl1pPr marL="0" indent="0" algn="l" defTabSz="1828709" rtl="0" eaLnBrk="1" latinLnBrk="0" hangingPunct="1">
        <a:lnSpc>
          <a:spcPct val="110000"/>
        </a:lnSpc>
        <a:spcBef>
          <a:spcPts val="0"/>
        </a:spcBef>
        <a:buFont typeface="Arial" panose="020B0604020202020204" pitchFamily="34" charset="0"/>
        <a:buNone/>
        <a:defRPr sz="4200" kern="1200">
          <a:solidFill>
            <a:schemeClr val="tx1"/>
          </a:solidFill>
          <a:latin typeface="+mn-lt"/>
          <a:ea typeface="+mn-ea"/>
          <a:cs typeface="+mn-cs"/>
        </a:defRPr>
      </a:lvl1pPr>
      <a:lvl2pPr marL="352800" indent="-352425" algn="l" defTabSz="1828709" rtl="0" eaLnBrk="1" latinLnBrk="0" hangingPunct="1">
        <a:lnSpc>
          <a:spcPct val="110000"/>
        </a:lnSpc>
        <a:spcBef>
          <a:spcPts val="0"/>
        </a:spcBef>
        <a:buFont typeface="System Font Regular"/>
        <a:buChar char="•"/>
        <a:tabLst/>
        <a:defRPr sz="4200" kern="1200">
          <a:solidFill>
            <a:schemeClr val="tx1"/>
          </a:solidFill>
          <a:latin typeface="+mn-lt"/>
          <a:ea typeface="+mn-ea"/>
          <a:cs typeface="+mn-cs"/>
        </a:defRPr>
      </a:lvl2pPr>
      <a:lvl3pPr marL="942975" indent="-582613" algn="l" defTabSz="1828709" rtl="0" eaLnBrk="1" latinLnBrk="0" hangingPunct="1">
        <a:lnSpc>
          <a:spcPct val="110000"/>
        </a:lnSpc>
        <a:spcBef>
          <a:spcPts val="0"/>
        </a:spcBef>
        <a:buFont typeface="System Font Regular"/>
        <a:buChar char="–"/>
        <a:tabLst/>
        <a:defRPr sz="4200" kern="1200">
          <a:solidFill>
            <a:schemeClr val="tx1"/>
          </a:solidFill>
          <a:latin typeface="+mn-lt"/>
          <a:ea typeface="+mn-ea"/>
          <a:cs typeface="+mn-cs"/>
        </a:defRPr>
      </a:lvl3pPr>
      <a:lvl4pPr marL="1293813" indent="-369888" algn="l" defTabSz="1828709" rtl="0" eaLnBrk="1" latinLnBrk="0" hangingPunct="1">
        <a:lnSpc>
          <a:spcPct val="110000"/>
        </a:lnSpc>
        <a:spcBef>
          <a:spcPts val="0"/>
        </a:spcBef>
        <a:buClr>
          <a:schemeClr val="accent1"/>
        </a:buClr>
        <a:buSzPct val="100000"/>
        <a:buFont typeface="System Font Regular"/>
        <a:buChar char="•"/>
        <a:tabLst/>
        <a:defRPr sz="4200" kern="1200">
          <a:solidFill>
            <a:schemeClr val="tx1"/>
          </a:solidFill>
          <a:latin typeface="+mn-lt"/>
          <a:ea typeface="+mn-ea"/>
          <a:cs typeface="+mn-cs"/>
        </a:defRPr>
      </a:lvl4pPr>
      <a:lvl5pPr marL="0" indent="0" algn="l" defTabSz="1828709" rtl="0" eaLnBrk="1" latinLnBrk="0" hangingPunct="1">
        <a:lnSpc>
          <a:spcPct val="110000"/>
        </a:lnSpc>
        <a:spcBef>
          <a:spcPts val="0"/>
        </a:spcBef>
        <a:buFont typeface="Arial" panose="020B0604020202020204" pitchFamily="34" charset="0"/>
        <a:buNone/>
        <a:tabLst/>
        <a:defRPr sz="4200" b="1"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320" userDrawn="1">
          <p15:clr>
            <a:srgbClr val="F26B43"/>
          </p15:clr>
        </p15:guide>
        <p15:guide id="2" pos="7679" userDrawn="1">
          <p15:clr>
            <a:srgbClr val="F26B43"/>
          </p15:clr>
        </p15:guide>
        <p15:guide id="3" pos="664" userDrawn="1">
          <p15:clr>
            <a:srgbClr val="F26B43"/>
          </p15:clr>
        </p15:guide>
        <p15:guide id="4" pos="2648" userDrawn="1">
          <p15:clr>
            <a:srgbClr val="F26B43"/>
          </p15:clr>
        </p15:guide>
        <p15:guide id="5" pos="3056" userDrawn="1">
          <p15:clr>
            <a:srgbClr val="F26B43"/>
          </p15:clr>
        </p15:guide>
        <p15:guide id="6" pos="5056" userDrawn="1">
          <p15:clr>
            <a:srgbClr val="F26B43"/>
          </p15:clr>
        </p15:guide>
        <p15:guide id="7" pos="5464" userDrawn="1">
          <p15:clr>
            <a:srgbClr val="F26B43"/>
          </p15:clr>
        </p15:guide>
        <p15:guide id="8" pos="7472" userDrawn="1">
          <p15:clr>
            <a:srgbClr val="F26B43"/>
          </p15:clr>
        </p15:guide>
        <p15:guide id="9" pos="7880" userDrawn="1">
          <p15:clr>
            <a:srgbClr val="F26B43"/>
          </p15:clr>
        </p15:guide>
        <p15:guide id="10" pos="9888" userDrawn="1">
          <p15:clr>
            <a:srgbClr val="F26B43"/>
          </p15:clr>
        </p15:guide>
        <p15:guide id="11" pos="10296" userDrawn="1">
          <p15:clr>
            <a:srgbClr val="F26B43"/>
          </p15:clr>
        </p15:guide>
        <p15:guide id="12" pos="12304" userDrawn="1">
          <p15:clr>
            <a:srgbClr val="F26B43"/>
          </p15:clr>
        </p15:guide>
        <p15:guide id="13" pos="12712" userDrawn="1">
          <p15:clr>
            <a:srgbClr val="F26B43"/>
          </p15:clr>
        </p15:guide>
        <p15:guide id="14" pos="14720" userDrawn="1">
          <p15:clr>
            <a:srgbClr val="F26B43"/>
          </p15:clr>
        </p15:guide>
        <p15:guide id="15" orient="horz" pos="448" userDrawn="1">
          <p15:clr>
            <a:srgbClr val="F26B43"/>
          </p15:clr>
        </p15:guide>
        <p15:guide id="16" orient="horz" pos="760" userDrawn="1">
          <p15:clr>
            <a:srgbClr val="F26B43"/>
          </p15:clr>
        </p15:guide>
        <p15:guide id="17" orient="horz" pos="1048" userDrawn="1">
          <p15:clr>
            <a:srgbClr val="F26B43"/>
          </p15:clr>
        </p15:guide>
        <p15:guide id="18" orient="horz" pos="1112" userDrawn="1">
          <p15:clr>
            <a:srgbClr val="F26B43"/>
          </p15:clr>
        </p15:guide>
        <p15:guide id="19" orient="horz" pos="1480" userDrawn="1">
          <p15:clr>
            <a:srgbClr val="F26B43"/>
          </p15:clr>
        </p15:guide>
        <p15:guide id="20" orient="horz" pos="7320" userDrawn="1">
          <p15:clr>
            <a:srgbClr val="F26B43"/>
          </p15:clr>
        </p15:guide>
        <p15:guide id="21" orient="horz" pos="815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5.xml"/><Relationship Id="rId4" Type="http://schemas.openxmlformats.org/officeDocument/2006/relationships/image" Target="../media/image13.emf"/></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A818A-9583-D04A-A994-1331C8F1AC9C}"/>
              </a:ext>
            </a:extLst>
          </p:cNvPr>
          <p:cNvSpPr>
            <a:spLocks noGrp="1"/>
          </p:cNvSpPr>
          <p:nvPr>
            <p:ph type="title"/>
          </p:nvPr>
        </p:nvSpPr>
        <p:spPr>
          <a:xfrm>
            <a:off x="14238514" y="1884633"/>
            <a:ext cx="9104195" cy="2604752"/>
          </a:xfrm>
        </p:spPr>
        <p:txBody>
          <a:bodyPr/>
          <a:lstStyle/>
          <a:p>
            <a:pPr algn="r"/>
            <a:r>
              <a:rPr lang="en-GB" b="1" dirty="0"/>
              <a:t>The case for investment in Britain’s stations</a:t>
            </a:r>
          </a:p>
        </p:txBody>
      </p:sp>
      <p:sp>
        <p:nvSpPr>
          <p:cNvPr id="7" name="Text Placeholder 6">
            <a:extLst>
              <a:ext uri="{FF2B5EF4-FFF2-40B4-BE49-F238E27FC236}">
                <a16:creationId xmlns:a16="http://schemas.microsoft.com/office/drawing/2014/main" id="{1F4DC904-B8C8-144D-9B0B-D18FB2906509}"/>
              </a:ext>
            </a:extLst>
          </p:cNvPr>
          <p:cNvSpPr>
            <a:spLocks noGrp="1"/>
          </p:cNvSpPr>
          <p:nvPr>
            <p:ph type="body" sz="quarter" idx="10"/>
          </p:nvPr>
        </p:nvSpPr>
        <p:spPr/>
        <p:txBody>
          <a:bodyPr/>
          <a:lstStyle/>
          <a:p>
            <a:r>
              <a:rPr lang="en-GB" dirty="0"/>
              <a:t>September 2021</a:t>
            </a:r>
          </a:p>
          <a:p>
            <a:pPr lvl="1"/>
            <a:r>
              <a:rPr lang="en-GB" dirty="0"/>
              <a:t>RDG Station Investment Webinar</a:t>
            </a:r>
          </a:p>
          <a:p>
            <a:endParaRPr lang="en-GB" dirty="0"/>
          </a:p>
        </p:txBody>
      </p:sp>
    </p:spTree>
    <p:extLst>
      <p:ext uri="{BB962C8B-B14F-4D97-AF65-F5344CB8AC3E}">
        <p14:creationId xmlns:p14="http://schemas.microsoft.com/office/powerpoint/2010/main" val="2839562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71C4F1C-3B59-4C51-8B09-C6FD26CFA564}"/>
              </a:ext>
            </a:extLst>
          </p:cNvPr>
          <p:cNvSpPr>
            <a:spLocks noGrp="1"/>
          </p:cNvSpPr>
          <p:nvPr>
            <p:ph type="title"/>
          </p:nvPr>
        </p:nvSpPr>
        <p:spPr/>
        <p:txBody>
          <a:bodyPr/>
          <a:lstStyle/>
          <a:p>
            <a:endParaRPr lang="en-GB"/>
          </a:p>
        </p:txBody>
      </p:sp>
      <p:sp>
        <p:nvSpPr>
          <p:cNvPr id="5" name="Date Placeholder 4">
            <a:extLst>
              <a:ext uri="{FF2B5EF4-FFF2-40B4-BE49-F238E27FC236}">
                <a16:creationId xmlns:a16="http://schemas.microsoft.com/office/drawing/2014/main" id="{CB2C15F9-00BC-4CDD-994D-013F8FE67112}"/>
              </a:ext>
            </a:extLst>
          </p:cNvPr>
          <p:cNvSpPr>
            <a:spLocks noGrp="1"/>
          </p:cNvSpPr>
          <p:nvPr>
            <p:ph type="dt" sz="half" idx="10"/>
          </p:nvPr>
        </p:nvSpPr>
        <p:spPr/>
        <p:txBody>
          <a:bodyPr/>
          <a:lstStyle/>
          <a:p>
            <a:r>
              <a:rPr lang="en-US"/>
              <a:t>September 2021</a:t>
            </a:r>
            <a:endParaRPr lang="en-GB" dirty="0"/>
          </a:p>
        </p:txBody>
      </p:sp>
      <p:sp>
        <p:nvSpPr>
          <p:cNvPr id="6" name="Slide Number Placeholder 5">
            <a:extLst>
              <a:ext uri="{FF2B5EF4-FFF2-40B4-BE49-F238E27FC236}">
                <a16:creationId xmlns:a16="http://schemas.microsoft.com/office/drawing/2014/main" id="{DFF16414-06DA-47E4-9487-44164446B9DC}"/>
              </a:ext>
            </a:extLst>
          </p:cNvPr>
          <p:cNvSpPr>
            <a:spLocks noGrp="1"/>
          </p:cNvSpPr>
          <p:nvPr>
            <p:ph type="sldNum" sz="quarter" idx="11"/>
          </p:nvPr>
        </p:nvSpPr>
        <p:spPr/>
        <p:txBody>
          <a:bodyPr/>
          <a:lstStyle/>
          <a:p>
            <a:fld id="{91D568E7-61F5-D04E-995D-81EF41C01A2A}" type="slidenum">
              <a:rPr lang="en-GB" smtClean="0"/>
              <a:pPr/>
              <a:t>10</a:t>
            </a:fld>
            <a:endParaRPr lang="en-GB" dirty="0"/>
          </a:p>
        </p:txBody>
      </p:sp>
      <p:pic>
        <p:nvPicPr>
          <p:cNvPr id="9" name="Picture 8" descr="A picture containing sky, outdoor, road, sign&#10;&#10;Description automatically generated">
            <a:extLst>
              <a:ext uri="{FF2B5EF4-FFF2-40B4-BE49-F238E27FC236}">
                <a16:creationId xmlns:a16="http://schemas.microsoft.com/office/drawing/2014/main" id="{80524EDF-3097-4E49-9346-C1CF2D957B5B}"/>
              </a:ext>
            </a:extLst>
          </p:cNvPr>
          <p:cNvPicPr>
            <a:picLocks noChangeAspect="1"/>
          </p:cNvPicPr>
          <p:nvPr/>
        </p:nvPicPr>
        <p:blipFill rotWithShape="1">
          <a:blip r:embed="rId3"/>
          <a:srcRect t="31305" b="28596"/>
          <a:stretch/>
        </p:blipFill>
        <p:spPr>
          <a:xfrm>
            <a:off x="-1" y="0"/>
            <a:ext cx="24382413" cy="7184571"/>
          </a:xfrm>
          <a:prstGeom prst="rect">
            <a:avLst/>
          </a:prstGeom>
        </p:spPr>
      </p:pic>
      <p:sp>
        <p:nvSpPr>
          <p:cNvPr id="13" name="Content Placeholder 5">
            <a:extLst>
              <a:ext uri="{FF2B5EF4-FFF2-40B4-BE49-F238E27FC236}">
                <a16:creationId xmlns:a16="http://schemas.microsoft.com/office/drawing/2014/main" id="{06BCBCA2-5186-4215-9D9E-C5D3F83F2F89}"/>
              </a:ext>
            </a:extLst>
          </p:cNvPr>
          <p:cNvSpPr txBox="1">
            <a:spLocks/>
          </p:cNvSpPr>
          <p:nvPr/>
        </p:nvSpPr>
        <p:spPr>
          <a:xfrm>
            <a:off x="1028591" y="7461573"/>
            <a:ext cx="7457511" cy="2724012"/>
          </a:xfrm>
          <a:prstGeom prst="rect">
            <a:avLst/>
          </a:prstGeom>
        </p:spPr>
        <p:txBody>
          <a:bodyPr/>
          <a:lstStyle>
            <a:lvl1pPr marL="0" indent="0" algn="l" defTabSz="1828709" rtl="0" eaLnBrk="1" latinLnBrk="0" hangingPunct="1">
              <a:lnSpc>
                <a:spcPct val="110000"/>
              </a:lnSpc>
              <a:spcBef>
                <a:spcPts val="0"/>
              </a:spcBef>
              <a:buFont typeface="Arial" panose="020B0604020202020204" pitchFamily="34" charset="0"/>
              <a:buNone/>
              <a:defRPr sz="4200" kern="1200">
                <a:solidFill>
                  <a:schemeClr val="tx1"/>
                </a:solidFill>
                <a:latin typeface="+mn-lt"/>
                <a:ea typeface="+mn-ea"/>
                <a:cs typeface="+mn-cs"/>
              </a:defRPr>
            </a:lvl1pPr>
            <a:lvl2pPr marL="352800" indent="-352425" algn="l" defTabSz="1828709" rtl="0" eaLnBrk="1" latinLnBrk="0" hangingPunct="1">
              <a:lnSpc>
                <a:spcPct val="110000"/>
              </a:lnSpc>
              <a:spcBef>
                <a:spcPts val="0"/>
              </a:spcBef>
              <a:buFont typeface="System Font Regular"/>
              <a:buChar char="•"/>
              <a:tabLst/>
              <a:defRPr sz="4200" kern="1200">
                <a:solidFill>
                  <a:schemeClr val="tx1"/>
                </a:solidFill>
                <a:latin typeface="+mn-lt"/>
                <a:ea typeface="+mn-ea"/>
                <a:cs typeface="+mn-cs"/>
              </a:defRPr>
            </a:lvl2pPr>
            <a:lvl3pPr marL="942975" indent="-582613" algn="l" defTabSz="1828709" rtl="0" eaLnBrk="1" latinLnBrk="0" hangingPunct="1">
              <a:lnSpc>
                <a:spcPct val="110000"/>
              </a:lnSpc>
              <a:spcBef>
                <a:spcPts val="0"/>
              </a:spcBef>
              <a:buFont typeface="System Font Regular"/>
              <a:buChar char="–"/>
              <a:tabLst/>
              <a:defRPr sz="4200" kern="1200">
                <a:solidFill>
                  <a:schemeClr val="tx1"/>
                </a:solidFill>
                <a:latin typeface="+mn-lt"/>
                <a:ea typeface="+mn-ea"/>
                <a:cs typeface="+mn-cs"/>
              </a:defRPr>
            </a:lvl3pPr>
            <a:lvl4pPr marL="1293813" indent="-369888" algn="l" defTabSz="1828709" rtl="0" eaLnBrk="1" latinLnBrk="0" hangingPunct="1">
              <a:lnSpc>
                <a:spcPct val="110000"/>
              </a:lnSpc>
              <a:spcBef>
                <a:spcPts val="0"/>
              </a:spcBef>
              <a:buClr>
                <a:schemeClr val="accent1"/>
              </a:buClr>
              <a:buSzPct val="100000"/>
              <a:buFont typeface="System Font Regular"/>
              <a:buChar char="•"/>
              <a:tabLst/>
              <a:defRPr sz="4200" kern="1200">
                <a:solidFill>
                  <a:schemeClr val="tx1"/>
                </a:solidFill>
                <a:latin typeface="+mn-lt"/>
                <a:ea typeface="+mn-ea"/>
                <a:cs typeface="+mn-cs"/>
              </a:defRPr>
            </a:lvl4pPr>
            <a:lvl5pPr marL="0" indent="0" algn="l" defTabSz="1828709" rtl="0" eaLnBrk="1" latinLnBrk="0" hangingPunct="1">
              <a:lnSpc>
                <a:spcPct val="110000"/>
              </a:lnSpc>
              <a:spcBef>
                <a:spcPts val="0"/>
              </a:spcBef>
              <a:buFont typeface="Arial" panose="020B0604020202020204" pitchFamily="34" charset="0"/>
              <a:buNone/>
              <a:tabLst/>
              <a:defRPr sz="4200" b="1"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en-GB" sz="4000" b="1" dirty="0">
                <a:solidFill>
                  <a:schemeClr val="bg2"/>
                </a:solidFill>
              </a:rPr>
              <a:t>Strood</a:t>
            </a:r>
          </a:p>
          <a:p>
            <a:pPr algn="ctr"/>
            <a:r>
              <a:rPr lang="en-GB" sz="4000" dirty="0"/>
              <a:t>Lower crime increase</a:t>
            </a:r>
          </a:p>
          <a:p>
            <a:pPr algn="ctr"/>
            <a:r>
              <a:rPr lang="en-GB" sz="4000" dirty="0"/>
              <a:t>Station sustainability increase</a:t>
            </a:r>
          </a:p>
          <a:p>
            <a:pPr algn="ctr"/>
            <a:r>
              <a:rPr lang="en-GB" sz="4000" dirty="0"/>
              <a:t>Public realm contributor</a:t>
            </a:r>
          </a:p>
          <a:p>
            <a:pPr algn="ctr"/>
            <a:endParaRPr lang="en-GB" sz="4000" dirty="0"/>
          </a:p>
        </p:txBody>
      </p:sp>
      <p:sp>
        <p:nvSpPr>
          <p:cNvPr id="15" name="Content Placeholder 1">
            <a:extLst>
              <a:ext uri="{FF2B5EF4-FFF2-40B4-BE49-F238E27FC236}">
                <a16:creationId xmlns:a16="http://schemas.microsoft.com/office/drawing/2014/main" id="{2EFA2A46-8F47-426F-9EC1-6F3D4EA0AB98}"/>
              </a:ext>
            </a:extLst>
          </p:cNvPr>
          <p:cNvSpPr txBox="1">
            <a:spLocks/>
          </p:cNvSpPr>
          <p:nvPr/>
        </p:nvSpPr>
        <p:spPr>
          <a:xfrm>
            <a:off x="14701956" y="7365426"/>
            <a:ext cx="8747865" cy="2916306"/>
          </a:xfrm>
          <a:prstGeom prst="rect">
            <a:avLst/>
          </a:prstGeom>
        </p:spPr>
        <p:txBody>
          <a:bodyPr/>
          <a:lstStyle>
            <a:lvl1pPr marL="0" indent="0" algn="l" defTabSz="1828709" rtl="0" eaLnBrk="1" latinLnBrk="0" hangingPunct="1">
              <a:lnSpc>
                <a:spcPct val="110000"/>
              </a:lnSpc>
              <a:spcBef>
                <a:spcPts val="0"/>
              </a:spcBef>
              <a:buFont typeface="Arial" panose="020B0604020202020204" pitchFamily="34" charset="0"/>
              <a:buNone/>
              <a:defRPr sz="4200" kern="1200">
                <a:solidFill>
                  <a:schemeClr val="tx1"/>
                </a:solidFill>
                <a:latin typeface="+mn-lt"/>
                <a:ea typeface="+mn-ea"/>
                <a:cs typeface="+mn-cs"/>
              </a:defRPr>
            </a:lvl1pPr>
            <a:lvl2pPr marL="352800" indent="-352425" algn="l" defTabSz="1828709" rtl="0" eaLnBrk="1" latinLnBrk="0" hangingPunct="1">
              <a:lnSpc>
                <a:spcPct val="110000"/>
              </a:lnSpc>
              <a:spcBef>
                <a:spcPts val="0"/>
              </a:spcBef>
              <a:buFont typeface="System Font Regular"/>
              <a:buChar char="•"/>
              <a:tabLst/>
              <a:defRPr sz="4200" kern="1200">
                <a:solidFill>
                  <a:schemeClr val="tx1"/>
                </a:solidFill>
                <a:latin typeface="+mn-lt"/>
                <a:ea typeface="+mn-ea"/>
                <a:cs typeface="+mn-cs"/>
              </a:defRPr>
            </a:lvl2pPr>
            <a:lvl3pPr marL="942975" indent="-582613" algn="l" defTabSz="1828709" rtl="0" eaLnBrk="1" latinLnBrk="0" hangingPunct="1">
              <a:lnSpc>
                <a:spcPct val="110000"/>
              </a:lnSpc>
              <a:spcBef>
                <a:spcPts val="0"/>
              </a:spcBef>
              <a:buFont typeface="System Font Regular"/>
              <a:buChar char="–"/>
              <a:tabLst/>
              <a:defRPr sz="4200" kern="1200">
                <a:solidFill>
                  <a:schemeClr val="tx1"/>
                </a:solidFill>
                <a:latin typeface="+mn-lt"/>
                <a:ea typeface="+mn-ea"/>
                <a:cs typeface="+mn-cs"/>
              </a:defRPr>
            </a:lvl3pPr>
            <a:lvl4pPr marL="1293813" indent="-369888" algn="l" defTabSz="1828709" rtl="0" eaLnBrk="1" latinLnBrk="0" hangingPunct="1">
              <a:lnSpc>
                <a:spcPct val="110000"/>
              </a:lnSpc>
              <a:spcBef>
                <a:spcPts val="0"/>
              </a:spcBef>
              <a:buClr>
                <a:schemeClr val="accent1"/>
              </a:buClr>
              <a:buSzPct val="100000"/>
              <a:buFont typeface="System Font Regular"/>
              <a:buChar char="•"/>
              <a:tabLst/>
              <a:defRPr sz="4200" kern="1200">
                <a:solidFill>
                  <a:schemeClr val="tx1"/>
                </a:solidFill>
                <a:latin typeface="+mn-lt"/>
                <a:ea typeface="+mn-ea"/>
                <a:cs typeface="+mn-cs"/>
              </a:defRPr>
            </a:lvl4pPr>
            <a:lvl5pPr marL="0" indent="0" algn="l" defTabSz="1828709" rtl="0" eaLnBrk="1" latinLnBrk="0" hangingPunct="1">
              <a:lnSpc>
                <a:spcPct val="110000"/>
              </a:lnSpc>
              <a:spcBef>
                <a:spcPts val="0"/>
              </a:spcBef>
              <a:buFont typeface="Arial" panose="020B0604020202020204" pitchFamily="34" charset="0"/>
              <a:buNone/>
              <a:tabLst/>
              <a:defRPr sz="4200" b="1"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en-GB" sz="4000" b="1" dirty="0">
                <a:solidFill>
                  <a:schemeClr val="bg2"/>
                </a:solidFill>
              </a:rPr>
              <a:t>Chelmsford</a:t>
            </a:r>
          </a:p>
          <a:p>
            <a:pPr algn="ctr"/>
            <a:r>
              <a:rPr lang="en-GB" sz="4000" dirty="0"/>
              <a:t>12% reduction in crime</a:t>
            </a:r>
          </a:p>
          <a:p>
            <a:pPr algn="ctr"/>
            <a:r>
              <a:rPr lang="en-GB" sz="4000" dirty="0"/>
              <a:t>“Lower emissions and better air quality”</a:t>
            </a:r>
          </a:p>
          <a:p>
            <a:pPr algn="ctr"/>
            <a:r>
              <a:rPr lang="en-GB" sz="4000" dirty="0"/>
              <a:t>Enhanced environment</a:t>
            </a:r>
          </a:p>
          <a:p>
            <a:pPr algn="ctr"/>
            <a:endParaRPr lang="en-GB" sz="4000" dirty="0"/>
          </a:p>
        </p:txBody>
      </p:sp>
      <p:sp>
        <p:nvSpPr>
          <p:cNvPr id="17" name="Content Placeholder 6">
            <a:extLst>
              <a:ext uri="{FF2B5EF4-FFF2-40B4-BE49-F238E27FC236}">
                <a16:creationId xmlns:a16="http://schemas.microsoft.com/office/drawing/2014/main" id="{589893EC-DC96-450F-9B2C-29B14ED1C085}"/>
              </a:ext>
            </a:extLst>
          </p:cNvPr>
          <p:cNvSpPr txBox="1">
            <a:spLocks/>
          </p:cNvSpPr>
          <p:nvPr/>
        </p:nvSpPr>
        <p:spPr>
          <a:xfrm>
            <a:off x="11543506" y="10439035"/>
            <a:ext cx="9502692" cy="2570062"/>
          </a:xfrm>
          <a:prstGeom prst="rect">
            <a:avLst/>
          </a:prstGeom>
        </p:spPr>
        <p:txBody>
          <a:bodyPr/>
          <a:lstStyle>
            <a:lvl1pPr marL="0" indent="0" algn="l" defTabSz="1828709" rtl="0" eaLnBrk="1" latinLnBrk="0" hangingPunct="1">
              <a:lnSpc>
                <a:spcPct val="110000"/>
              </a:lnSpc>
              <a:spcBef>
                <a:spcPts val="0"/>
              </a:spcBef>
              <a:buFont typeface="Arial" panose="020B0604020202020204" pitchFamily="34" charset="0"/>
              <a:buNone/>
              <a:defRPr sz="4200" kern="1200">
                <a:solidFill>
                  <a:schemeClr val="tx1"/>
                </a:solidFill>
                <a:latin typeface="+mn-lt"/>
                <a:ea typeface="+mn-ea"/>
                <a:cs typeface="+mn-cs"/>
              </a:defRPr>
            </a:lvl1pPr>
            <a:lvl2pPr marL="352800" indent="-352425" algn="l" defTabSz="1828709" rtl="0" eaLnBrk="1" latinLnBrk="0" hangingPunct="1">
              <a:lnSpc>
                <a:spcPct val="110000"/>
              </a:lnSpc>
              <a:spcBef>
                <a:spcPts val="0"/>
              </a:spcBef>
              <a:buFont typeface="System Font Regular"/>
              <a:buChar char="•"/>
              <a:tabLst/>
              <a:defRPr sz="4200" kern="1200">
                <a:solidFill>
                  <a:schemeClr val="tx1"/>
                </a:solidFill>
                <a:latin typeface="+mn-lt"/>
                <a:ea typeface="+mn-ea"/>
                <a:cs typeface="+mn-cs"/>
              </a:defRPr>
            </a:lvl2pPr>
            <a:lvl3pPr marL="942975" indent="-582613" algn="l" defTabSz="1828709" rtl="0" eaLnBrk="1" latinLnBrk="0" hangingPunct="1">
              <a:lnSpc>
                <a:spcPct val="110000"/>
              </a:lnSpc>
              <a:spcBef>
                <a:spcPts val="0"/>
              </a:spcBef>
              <a:buFont typeface="System Font Regular"/>
              <a:buChar char="–"/>
              <a:tabLst/>
              <a:defRPr sz="4200" kern="1200">
                <a:solidFill>
                  <a:schemeClr val="tx1"/>
                </a:solidFill>
                <a:latin typeface="+mn-lt"/>
                <a:ea typeface="+mn-ea"/>
                <a:cs typeface="+mn-cs"/>
              </a:defRPr>
            </a:lvl3pPr>
            <a:lvl4pPr marL="1293813" indent="-369888" algn="l" defTabSz="1828709" rtl="0" eaLnBrk="1" latinLnBrk="0" hangingPunct="1">
              <a:lnSpc>
                <a:spcPct val="110000"/>
              </a:lnSpc>
              <a:spcBef>
                <a:spcPts val="0"/>
              </a:spcBef>
              <a:buClr>
                <a:schemeClr val="accent1"/>
              </a:buClr>
              <a:buSzPct val="100000"/>
              <a:buFont typeface="System Font Regular"/>
              <a:buChar char="•"/>
              <a:tabLst/>
              <a:defRPr sz="4200" kern="1200">
                <a:solidFill>
                  <a:schemeClr val="tx1"/>
                </a:solidFill>
                <a:latin typeface="+mn-lt"/>
                <a:ea typeface="+mn-ea"/>
                <a:cs typeface="+mn-cs"/>
              </a:defRPr>
            </a:lvl4pPr>
            <a:lvl5pPr marL="0" indent="0" algn="l" defTabSz="1828709" rtl="0" eaLnBrk="1" latinLnBrk="0" hangingPunct="1">
              <a:lnSpc>
                <a:spcPct val="110000"/>
              </a:lnSpc>
              <a:spcBef>
                <a:spcPts val="0"/>
              </a:spcBef>
              <a:buFont typeface="Arial" panose="020B0604020202020204" pitchFamily="34" charset="0"/>
              <a:buNone/>
              <a:tabLst/>
              <a:defRPr sz="4200" b="1"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en-GB" sz="4000" b="1" dirty="0">
                <a:solidFill>
                  <a:schemeClr val="bg2"/>
                </a:solidFill>
              </a:rPr>
              <a:t>Nottingham</a:t>
            </a:r>
          </a:p>
          <a:p>
            <a:pPr algn="ctr"/>
            <a:r>
              <a:rPr lang="en-GB" sz="4000" dirty="0"/>
              <a:t>44% increase in city cycling</a:t>
            </a:r>
          </a:p>
          <a:p>
            <a:pPr algn="ctr"/>
            <a:r>
              <a:rPr lang="en-GB" sz="4000" dirty="0"/>
              <a:t>10pt increase in deprivation in ranking</a:t>
            </a:r>
          </a:p>
        </p:txBody>
      </p:sp>
      <p:sp>
        <p:nvSpPr>
          <p:cNvPr id="19" name="Title 4">
            <a:extLst>
              <a:ext uri="{FF2B5EF4-FFF2-40B4-BE49-F238E27FC236}">
                <a16:creationId xmlns:a16="http://schemas.microsoft.com/office/drawing/2014/main" id="{7207DF4F-2A56-4B23-9131-4D7ABA247057}"/>
              </a:ext>
            </a:extLst>
          </p:cNvPr>
          <p:cNvSpPr txBox="1">
            <a:spLocks/>
          </p:cNvSpPr>
          <p:nvPr/>
        </p:nvSpPr>
        <p:spPr>
          <a:xfrm>
            <a:off x="893872" y="597952"/>
            <a:ext cx="8410627" cy="620234"/>
          </a:xfrm>
          <a:prstGeom prst="rect">
            <a:avLst/>
          </a:prstGeom>
        </p:spPr>
        <p:txBody>
          <a:bodyPr vert="horz" lIns="0" tIns="0" rIns="0" bIns="0" rtlCol="0" anchor="t" anchorCtr="0">
            <a:spAutoFit/>
          </a:bodyPr>
          <a:lstStyle>
            <a:lvl1pPr algn="l" defTabSz="1828709" rtl="0" eaLnBrk="1" latinLnBrk="0" hangingPunct="1">
              <a:lnSpc>
                <a:spcPct val="74000"/>
              </a:lnSpc>
              <a:spcBef>
                <a:spcPct val="0"/>
              </a:spcBef>
              <a:buNone/>
              <a:defRPr sz="5200" b="1" kern="1200">
                <a:solidFill>
                  <a:schemeClr val="tx1"/>
                </a:solidFill>
                <a:latin typeface="+mj-lt"/>
                <a:ea typeface="+mj-ea"/>
                <a:cs typeface="+mj-cs"/>
              </a:defRPr>
            </a:lvl1pPr>
          </a:lstStyle>
          <a:p>
            <a:r>
              <a:rPr lang="en-GB" dirty="0">
                <a:solidFill>
                  <a:schemeClr val="bg1"/>
                </a:solidFill>
              </a:rPr>
              <a:t>Wider benefits</a:t>
            </a:r>
          </a:p>
        </p:txBody>
      </p:sp>
      <p:sp>
        <p:nvSpPr>
          <p:cNvPr id="21" name="Content Placeholder 5">
            <a:extLst>
              <a:ext uri="{FF2B5EF4-FFF2-40B4-BE49-F238E27FC236}">
                <a16:creationId xmlns:a16="http://schemas.microsoft.com/office/drawing/2014/main" id="{22AF36CE-D060-4CAF-8EDF-271F76A1F44F}"/>
              </a:ext>
            </a:extLst>
          </p:cNvPr>
          <p:cNvSpPr txBox="1">
            <a:spLocks/>
          </p:cNvSpPr>
          <p:nvPr/>
        </p:nvSpPr>
        <p:spPr>
          <a:xfrm>
            <a:off x="4296340" y="10462587"/>
            <a:ext cx="7457511" cy="2252908"/>
          </a:xfrm>
          <a:prstGeom prst="rect">
            <a:avLst/>
          </a:prstGeom>
        </p:spPr>
        <p:txBody>
          <a:bodyPr/>
          <a:lstStyle>
            <a:lvl1pPr marL="0" indent="0" algn="l" defTabSz="1828709" rtl="0" eaLnBrk="1" latinLnBrk="0" hangingPunct="1">
              <a:lnSpc>
                <a:spcPct val="110000"/>
              </a:lnSpc>
              <a:spcBef>
                <a:spcPts val="0"/>
              </a:spcBef>
              <a:buFont typeface="Arial" panose="020B0604020202020204" pitchFamily="34" charset="0"/>
              <a:buNone/>
              <a:defRPr sz="4200" kern="1200">
                <a:solidFill>
                  <a:schemeClr val="tx1"/>
                </a:solidFill>
                <a:latin typeface="+mn-lt"/>
                <a:ea typeface="+mn-ea"/>
                <a:cs typeface="+mn-cs"/>
              </a:defRPr>
            </a:lvl1pPr>
            <a:lvl2pPr marL="352800" indent="-352425" algn="l" defTabSz="1828709" rtl="0" eaLnBrk="1" latinLnBrk="0" hangingPunct="1">
              <a:lnSpc>
                <a:spcPct val="110000"/>
              </a:lnSpc>
              <a:spcBef>
                <a:spcPts val="0"/>
              </a:spcBef>
              <a:buFont typeface="System Font Regular"/>
              <a:buChar char="•"/>
              <a:tabLst/>
              <a:defRPr sz="4200" kern="1200">
                <a:solidFill>
                  <a:schemeClr val="tx1"/>
                </a:solidFill>
                <a:latin typeface="+mn-lt"/>
                <a:ea typeface="+mn-ea"/>
                <a:cs typeface="+mn-cs"/>
              </a:defRPr>
            </a:lvl2pPr>
            <a:lvl3pPr marL="942975" indent="-582613" algn="l" defTabSz="1828709" rtl="0" eaLnBrk="1" latinLnBrk="0" hangingPunct="1">
              <a:lnSpc>
                <a:spcPct val="110000"/>
              </a:lnSpc>
              <a:spcBef>
                <a:spcPts val="0"/>
              </a:spcBef>
              <a:buFont typeface="System Font Regular"/>
              <a:buChar char="–"/>
              <a:tabLst/>
              <a:defRPr sz="4200" kern="1200">
                <a:solidFill>
                  <a:schemeClr val="tx1"/>
                </a:solidFill>
                <a:latin typeface="+mn-lt"/>
                <a:ea typeface="+mn-ea"/>
                <a:cs typeface="+mn-cs"/>
              </a:defRPr>
            </a:lvl3pPr>
            <a:lvl4pPr marL="1293813" indent="-369888" algn="l" defTabSz="1828709" rtl="0" eaLnBrk="1" latinLnBrk="0" hangingPunct="1">
              <a:lnSpc>
                <a:spcPct val="110000"/>
              </a:lnSpc>
              <a:spcBef>
                <a:spcPts val="0"/>
              </a:spcBef>
              <a:buClr>
                <a:schemeClr val="accent1"/>
              </a:buClr>
              <a:buSzPct val="100000"/>
              <a:buFont typeface="System Font Regular"/>
              <a:buChar char="•"/>
              <a:tabLst/>
              <a:defRPr sz="4200" kern="1200">
                <a:solidFill>
                  <a:schemeClr val="tx1"/>
                </a:solidFill>
                <a:latin typeface="+mn-lt"/>
                <a:ea typeface="+mn-ea"/>
                <a:cs typeface="+mn-cs"/>
              </a:defRPr>
            </a:lvl4pPr>
            <a:lvl5pPr marL="0" indent="0" algn="l" defTabSz="1828709" rtl="0" eaLnBrk="1" latinLnBrk="0" hangingPunct="1">
              <a:lnSpc>
                <a:spcPct val="110000"/>
              </a:lnSpc>
              <a:spcBef>
                <a:spcPts val="0"/>
              </a:spcBef>
              <a:buFont typeface="Arial" panose="020B0604020202020204" pitchFamily="34" charset="0"/>
              <a:buNone/>
              <a:tabLst/>
              <a:defRPr sz="4200" b="1"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en-GB" sz="4000" b="1" dirty="0">
                <a:solidFill>
                  <a:schemeClr val="bg2"/>
                </a:solidFill>
              </a:rPr>
              <a:t>Burnley Manc Oxford Road</a:t>
            </a:r>
          </a:p>
          <a:p>
            <a:pPr algn="ctr"/>
            <a:r>
              <a:rPr lang="en-GB" sz="4000" dirty="0"/>
              <a:t>ASB down by 22%</a:t>
            </a:r>
          </a:p>
          <a:p>
            <a:pPr algn="ctr"/>
            <a:r>
              <a:rPr lang="en-GB" sz="4000" dirty="0"/>
              <a:t>Community engagement increase</a:t>
            </a:r>
          </a:p>
          <a:p>
            <a:pPr algn="ctr"/>
            <a:endParaRPr lang="en-GB" sz="4000" dirty="0"/>
          </a:p>
        </p:txBody>
      </p:sp>
    </p:spTree>
    <p:extLst>
      <p:ext uri="{BB962C8B-B14F-4D97-AF65-F5344CB8AC3E}">
        <p14:creationId xmlns:p14="http://schemas.microsoft.com/office/powerpoint/2010/main" val="3404719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95E7C95-279B-4E6E-89CD-6B12E61BE25A}"/>
              </a:ext>
            </a:extLst>
          </p:cNvPr>
          <p:cNvPicPr>
            <a:picLocks noGrp="1" noChangeAspect="1"/>
          </p:cNvPicPr>
          <p:nvPr>
            <p:ph type="pic" sz="quarter" idx="13"/>
          </p:nvPr>
        </p:nvPicPr>
        <p:blipFill>
          <a:blip r:embed="rId3"/>
          <a:srcRect l="12476" r="12476"/>
          <a:stretch/>
        </p:blipFill>
        <p:spPr>
          <a:xfrm>
            <a:off x="-2743199" y="-1"/>
            <a:ext cx="15532596" cy="13797763"/>
          </a:xfrm>
          <a:prstGeom prst="rect">
            <a:avLst/>
          </a:prstGeom>
        </p:spPr>
      </p:pic>
      <p:sp>
        <p:nvSpPr>
          <p:cNvPr id="6" name="Title 5">
            <a:extLst>
              <a:ext uri="{FF2B5EF4-FFF2-40B4-BE49-F238E27FC236}">
                <a16:creationId xmlns:a16="http://schemas.microsoft.com/office/drawing/2014/main" id="{3FD4FCA2-AC03-4453-8D99-6E13181294AE}"/>
              </a:ext>
            </a:extLst>
          </p:cNvPr>
          <p:cNvSpPr>
            <a:spLocks noGrp="1"/>
          </p:cNvSpPr>
          <p:nvPr>
            <p:ph type="title"/>
          </p:nvPr>
        </p:nvSpPr>
        <p:spPr>
          <a:xfrm>
            <a:off x="14553282" y="2597150"/>
            <a:ext cx="7810959" cy="784189"/>
          </a:xfrm>
        </p:spPr>
        <p:txBody>
          <a:bodyPr/>
          <a:lstStyle/>
          <a:p>
            <a:r>
              <a:rPr lang="en-GB" dirty="0"/>
              <a:t>A changing Britain?</a:t>
            </a:r>
          </a:p>
        </p:txBody>
      </p:sp>
      <p:sp>
        <p:nvSpPr>
          <p:cNvPr id="7" name="Content Placeholder 6">
            <a:extLst>
              <a:ext uri="{FF2B5EF4-FFF2-40B4-BE49-F238E27FC236}">
                <a16:creationId xmlns:a16="http://schemas.microsoft.com/office/drawing/2014/main" id="{60498AA0-3EF8-4698-860B-D4F89D40CD63}"/>
              </a:ext>
            </a:extLst>
          </p:cNvPr>
          <p:cNvSpPr>
            <a:spLocks noGrp="1"/>
          </p:cNvSpPr>
          <p:nvPr>
            <p:ph idx="12"/>
          </p:nvPr>
        </p:nvSpPr>
        <p:spPr/>
        <p:txBody>
          <a:bodyPr/>
          <a:lstStyle/>
          <a:p>
            <a:pPr marL="571500" indent="-571500">
              <a:buFont typeface="Arial" panose="020B0604020202020204" pitchFamily="34" charset="0"/>
              <a:buChar char="•"/>
            </a:pPr>
            <a:r>
              <a:rPr lang="en-GB" dirty="0"/>
              <a:t>Community and local</a:t>
            </a:r>
          </a:p>
          <a:p>
            <a:pPr marL="571500" indent="-571500">
              <a:buFont typeface="Arial" panose="020B0604020202020204" pitchFamily="34" charset="0"/>
              <a:buChar char="•"/>
            </a:pPr>
            <a:r>
              <a:rPr lang="en-GB" dirty="0"/>
              <a:t>Discretionary travel</a:t>
            </a:r>
          </a:p>
          <a:p>
            <a:pPr marL="571500" indent="-571500">
              <a:buFont typeface="Arial" panose="020B0604020202020204" pitchFamily="34" charset="0"/>
              <a:buChar char="•"/>
            </a:pPr>
            <a:r>
              <a:rPr lang="en-GB" dirty="0"/>
              <a:t>Increased modal competition</a:t>
            </a:r>
          </a:p>
          <a:p>
            <a:pPr marL="571500" indent="-571500">
              <a:buFont typeface="Arial" panose="020B0604020202020204" pitchFamily="34" charset="0"/>
              <a:buChar char="•"/>
            </a:pPr>
            <a:r>
              <a:rPr lang="en-GB" dirty="0"/>
              <a:t>Public spending and priorities</a:t>
            </a:r>
          </a:p>
          <a:p>
            <a:pPr marL="571500" indent="-571500">
              <a:buFont typeface="Arial" panose="020B0604020202020204" pitchFamily="34" charset="0"/>
              <a:buChar char="•"/>
            </a:pPr>
            <a:r>
              <a:rPr lang="en-GB" dirty="0"/>
              <a:t>Investments need to work harder</a:t>
            </a:r>
          </a:p>
          <a:p>
            <a:pPr marL="571500" indent="-571500">
              <a:buFont typeface="Arial" panose="020B0604020202020204" pitchFamily="34" charset="0"/>
              <a:buChar char="•"/>
            </a:pPr>
            <a:endParaRPr lang="en-GB" dirty="0"/>
          </a:p>
          <a:p>
            <a:pPr marL="571500" indent="-571500">
              <a:buFont typeface="Arial" panose="020B0604020202020204" pitchFamily="34" charset="0"/>
              <a:buChar char="•"/>
            </a:pPr>
            <a:endParaRPr lang="en-GB" dirty="0"/>
          </a:p>
        </p:txBody>
      </p:sp>
      <p:sp>
        <p:nvSpPr>
          <p:cNvPr id="3" name="Date Placeholder 2">
            <a:extLst>
              <a:ext uri="{FF2B5EF4-FFF2-40B4-BE49-F238E27FC236}">
                <a16:creationId xmlns:a16="http://schemas.microsoft.com/office/drawing/2014/main" id="{2116508C-130E-4D17-9A7C-503F0B50AAAB}"/>
              </a:ext>
            </a:extLst>
          </p:cNvPr>
          <p:cNvSpPr>
            <a:spLocks noGrp="1"/>
          </p:cNvSpPr>
          <p:nvPr>
            <p:ph type="dt" sz="half" idx="2"/>
          </p:nvPr>
        </p:nvSpPr>
        <p:spPr/>
        <p:txBody>
          <a:bodyPr/>
          <a:lstStyle/>
          <a:p>
            <a:r>
              <a:rPr lang="en-US"/>
              <a:t>September 2021</a:t>
            </a:r>
            <a:endParaRPr lang="en-GB"/>
          </a:p>
        </p:txBody>
      </p:sp>
      <p:sp>
        <p:nvSpPr>
          <p:cNvPr id="4" name="Slide Number Placeholder 3">
            <a:extLst>
              <a:ext uri="{FF2B5EF4-FFF2-40B4-BE49-F238E27FC236}">
                <a16:creationId xmlns:a16="http://schemas.microsoft.com/office/drawing/2014/main" id="{C7C2F8CE-6E5B-4EDE-BF25-50D9A3AC6821}"/>
              </a:ext>
            </a:extLst>
          </p:cNvPr>
          <p:cNvSpPr>
            <a:spLocks noGrp="1"/>
          </p:cNvSpPr>
          <p:nvPr>
            <p:ph type="sldNum" sz="quarter" idx="4"/>
          </p:nvPr>
        </p:nvSpPr>
        <p:spPr/>
        <p:txBody>
          <a:bodyPr/>
          <a:lstStyle/>
          <a:p>
            <a:fld id="{91D568E7-61F5-D04E-995D-81EF41C01A2A}" type="slidenum">
              <a:rPr lang="en-GB" smtClean="0"/>
              <a:t>11</a:t>
            </a:fld>
            <a:endParaRPr lang="en-GB"/>
          </a:p>
        </p:txBody>
      </p:sp>
    </p:spTree>
    <p:extLst>
      <p:ext uri="{BB962C8B-B14F-4D97-AF65-F5344CB8AC3E}">
        <p14:creationId xmlns:p14="http://schemas.microsoft.com/office/powerpoint/2010/main" val="3815370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1B8625B-3BDD-2244-BE3F-4DF861C30A11}"/>
              </a:ext>
            </a:extLst>
          </p:cNvPr>
          <p:cNvSpPr>
            <a:spLocks noGrp="1"/>
          </p:cNvSpPr>
          <p:nvPr>
            <p:ph type="title"/>
          </p:nvPr>
        </p:nvSpPr>
        <p:spPr/>
        <p:txBody>
          <a:bodyPr/>
          <a:lstStyle/>
          <a:p>
            <a:r>
              <a:rPr lang="en-GB" dirty="0"/>
              <a:t>Our conclusions</a:t>
            </a:r>
          </a:p>
        </p:txBody>
      </p:sp>
      <p:sp>
        <p:nvSpPr>
          <p:cNvPr id="3" name="Date Placeholder 2">
            <a:extLst>
              <a:ext uri="{FF2B5EF4-FFF2-40B4-BE49-F238E27FC236}">
                <a16:creationId xmlns:a16="http://schemas.microsoft.com/office/drawing/2014/main" id="{CA4EBDC8-7E0F-5049-9CF4-5C95B88F57D6}"/>
              </a:ext>
            </a:extLst>
          </p:cNvPr>
          <p:cNvSpPr>
            <a:spLocks noGrp="1"/>
          </p:cNvSpPr>
          <p:nvPr>
            <p:ph type="dt" sz="half" idx="10"/>
          </p:nvPr>
        </p:nvSpPr>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210CD6ED-ADC8-7740-8FE4-4DA9924705D7}"/>
              </a:ext>
            </a:extLst>
          </p:cNvPr>
          <p:cNvSpPr>
            <a:spLocks noGrp="1"/>
          </p:cNvSpPr>
          <p:nvPr>
            <p:ph type="sldNum" sz="quarter" idx="11"/>
          </p:nvPr>
        </p:nvSpPr>
        <p:spPr/>
        <p:txBody>
          <a:bodyPr/>
          <a:lstStyle/>
          <a:p>
            <a:fld id="{91D568E7-61F5-D04E-995D-81EF41C01A2A}" type="slidenum">
              <a:rPr lang="en-GB" smtClean="0"/>
              <a:pPr/>
              <a:t>12</a:t>
            </a:fld>
            <a:endParaRPr lang="en-GB" dirty="0"/>
          </a:p>
        </p:txBody>
      </p:sp>
      <p:sp>
        <p:nvSpPr>
          <p:cNvPr id="7" name="Subtitle 6">
            <a:extLst>
              <a:ext uri="{FF2B5EF4-FFF2-40B4-BE49-F238E27FC236}">
                <a16:creationId xmlns:a16="http://schemas.microsoft.com/office/drawing/2014/main" id="{31C26607-74B9-D344-9D72-9738DA03D773}"/>
              </a:ext>
            </a:extLst>
          </p:cNvPr>
          <p:cNvSpPr>
            <a:spLocks noGrp="1"/>
          </p:cNvSpPr>
          <p:nvPr>
            <p:ph type="subTitle" idx="1"/>
          </p:nvPr>
        </p:nvSpPr>
        <p:spPr/>
        <p:txBody>
          <a:bodyPr/>
          <a:lstStyle/>
          <a:p>
            <a:r>
              <a:rPr lang="en-GB" dirty="0"/>
              <a:t>“ </a:t>
            </a:r>
            <a:r>
              <a:rPr lang="en-US" dirty="0"/>
              <a:t>strong evidence that station investment can have positive material</a:t>
            </a:r>
          </a:p>
          <a:p>
            <a:r>
              <a:rPr lang="en-US" dirty="0"/>
              <a:t>outcomes for many of the different aspects comprising Social Value ”</a:t>
            </a:r>
            <a:endParaRPr lang="en-GB" dirty="0"/>
          </a:p>
        </p:txBody>
      </p:sp>
      <p:sp>
        <p:nvSpPr>
          <p:cNvPr id="18" name="Content Placeholder 17">
            <a:extLst>
              <a:ext uri="{FF2B5EF4-FFF2-40B4-BE49-F238E27FC236}">
                <a16:creationId xmlns:a16="http://schemas.microsoft.com/office/drawing/2014/main" id="{368395A8-DCB4-054E-BE51-7654858FA1BF}"/>
              </a:ext>
            </a:extLst>
          </p:cNvPr>
          <p:cNvSpPr>
            <a:spLocks noGrp="1"/>
          </p:cNvSpPr>
          <p:nvPr>
            <p:ph idx="12"/>
          </p:nvPr>
        </p:nvSpPr>
        <p:spPr/>
        <p:txBody>
          <a:bodyPr/>
          <a:lstStyle/>
          <a:p>
            <a:r>
              <a:rPr lang="en-US" dirty="0"/>
              <a:t>Significant increases in station footfall and passenger satisfaction scores</a:t>
            </a:r>
          </a:p>
          <a:p>
            <a:r>
              <a:rPr lang="en-US" dirty="0"/>
              <a:t>A correlation between station investment and material increases in house prices, tertiary employment, enterprise units and new developments close to the station</a:t>
            </a:r>
          </a:p>
          <a:p>
            <a:r>
              <a:rPr lang="en-US" dirty="0"/>
              <a:t>Anecdotal contribution to the wider elements of social value for communities</a:t>
            </a:r>
          </a:p>
          <a:p>
            <a:r>
              <a:rPr lang="en-US" dirty="0"/>
              <a:t>Importance of working early on to draw together different perspectives and objectives to create schemes with greatest potential impact and chance of success</a:t>
            </a:r>
          </a:p>
          <a:p>
            <a:r>
              <a:rPr lang="en-US" dirty="0"/>
              <a:t>More can be done to capture impacts and evidence contribution</a:t>
            </a:r>
          </a:p>
        </p:txBody>
      </p:sp>
    </p:spTree>
    <p:extLst>
      <p:ext uri="{BB962C8B-B14F-4D97-AF65-F5344CB8AC3E}">
        <p14:creationId xmlns:p14="http://schemas.microsoft.com/office/powerpoint/2010/main" val="1277014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fade">
                                      <p:cBhvr>
                                        <p:cTn id="7" dur="500"/>
                                        <p:tgtEl>
                                          <p:spTgt spid="18">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animEffect transition="in" filter="fade">
                                      <p:cBhvr>
                                        <p:cTn id="11" dur="500"/>
                                        <p:tgtEl>
                                          <p:spTgt spid="18">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animEffect transition="in" filter="fade">
                                      <p:cBhvr>
                                        <p:cTn id="15" dur="500"/>
                                        <p:tgtEl>
                                          <p:spTgt spid="18">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animEffect transition="in" filter="fade">
                                      <p:cBhvr>
                                        <p:cTn id="19" dur="500"/>
                                        <p:tgtEl>
                                          <p:spTgt spid="18">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8">
                                            <p:txEl>
                                              <p:pRg st="4" end="4"/>
                                            </p:txEl>
                                          </p:spTgt>
                                        </p:tgtEl>
                                        <p:attrNameLst>
                                          <p:attrName>style.visibility</p:attrName>
                                        </p:attrNameLst>
                                      </p:cBhvr>
                                      <p:to>
                                        <p:strVal val="visible"/>
                                      </p:to>
                                    </p:set>
                                    <p:animEffect transition="in" filter="fade">
                                      <p:cBhvr>
                                        <p:cTn id="23" dur="500"/>
                                        <p:tgtEl>
                                          <p:spTgt spid="1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3664F64-5A4B-484F-A436-D60632929455}"/>
              </a:ext>
            </a:extLst>
          </p:cNvPr>
          <p:cNvSpPr>
            <a:spLocks noGrp="1"/>
          </p:cNvSpPr>
          <p:nvPr>
            <p:ph type="title"/>
          </p:nvPr>
        </p:nvSpPr>
        <p:spPr/>
        <p:txBody>
          <a:bodyPr/>
          <a:lstStyle/>
          <a:p>
            <a:r>
              <a:rPr lang="en-GB" dirty="0"/>
              <a:t>Content</a:t>
            </a:r>
          </a:p>
        </p:txBody>
      </p:sp>
      <p:sp>
        <p:nvSpPr>
          <p:cNvPr id="10" name="Date Placeholder 9">
            <a:extLst>
              <a:ext uri="{FF2B5EF4-FFF2-40B4-BE49-F238E27FC236}">
                <a16:creationId xmlns:a16="http://schemas.microsoft.com/office/drawing/2014/main" id="{04050EC1-71C4-934A-AB35-6206E415CB05}"/>
              </a:ext>
            </a:extLst>
          </p:cNvPr>
          <p:cNvSpPr>
            <a:spLocks noGrp="1"/>
          </p:cNvSpPr>
          <p:nvPr>
            <p:ph type="dt" sz="half" idx="10"/>
          </p:nvPr>
        </p:nvSpPr>
        <p:spPr/>
        <p:txBody>
          <a:bodyPr/>
          <a:lstStyle/>
          <a:p>
            <a:r>
              <a:rPr lang="en-US"/>
              <a:t>September 2021</a:t>
            </a:r>
            <a:endParaRPr lang="en-GB"/>
          </a:p>
        </p:txBody>
      </p:sp>
      <p:sp>
        <p:nvSpPr>
          <p:cNvPr id="11" name="Slide Number Placeholder 10">
            <a:extLst>
              <a:ext uri="{FF2B5EF4-FFF2-40B4-BE49-F238E27FC236}">
                <a16:creationId xmlns:a16="http://schemas.microsoft.com/office/drawing/2014/main" id="{57F251DA-1587-E24C-8220-801A7B63A6F6}"/>
              </a:ext>
            </a:extLst>
          </p:cNvPr>
          <p:cNvSpPr>
            <a:spLocks noGrp="1"/>
          </p:cNvSpPr>
          <p:nvPr>
            <p:ph type="sldNum" sz="quarter" idx="12"/>
          </p:nvPr>
        </p:nvSpPr>
        <p:spPr/>
        <p:txBody>
          <a:bodyPr/>
          <a:lstStyle/>
          <a:p>
            <a:fld id="{91D568E7-61F5-D04E-995D-81EF41C01A2A}" type="slidenum">
              <a:rPr lang="en-GB" smtClean="0"/>
              <a:pPr/>
              <a:t>2</a:t>
            </a:fld>
            <a:endParaRPr lang="en-GB"/>
          </a:p>
        </p:txBody>
      </p:sp>
      <p:sp>
        <p:nvSpPr>
          <p:cNvPr id="5" name="Content Placeholder 4">
            <a:extLst>
              <a:ext uri="{FF2B5EF4-FFF2-40B4-BE49-F238E27FC236}">
                <a16:creationId xmlns:a16="http://schemas.microsoft.com/office/drawing/2014/main" id="{1CAAC786-DD7C-2841-8B68-C53EDD87A701}"/>
              </a:ext>
            </a:extLst>
          </p:cNvPr>
          <p:cNvSpPr>
            <a:spLocks noGrp="1"/>
          </p:cNvSpPr>
          <p:nvPr>
            <p:ph idx="1"/>
          </p:nvPr>
        </p:nvSpPr>
        <p:spPr/>
        <p:txBody>
          <a:bodyPr/>
          <a:lstStyle/>
          <a:p>
            <a:r>
              <a:rPr lang="en-GB" dirty="0"/>
              <a:t>Original Context</a:t>
            </a:r>
          </a:p>
          <a:p>
            <a:r>
              <a:rPr lang="en-GB" dirty="0"/>
              <a:t>Why social value?</a:t>
            </a:r>
          </a:p>
          <a:p>
            <a:r>
              <a:rPr lang="en-GB" dirty="0"/>
              <a:t>Our approach</a:t>
            </a:r>
          </a:p>
          <a:p>
            <a:r>
              <a:rPr lang="en-GB" dirty="0"/>
              <a:t>What we found</a:t>
            </a:r>
          </a:p>
          <a:p>
            <a:r>
              <a:rPr lang="en-GB" dirty="0"/>
              <a:t>The revised context: a changing Britain?</a:t>
            </a:r>
          </a:p>
          <a:p>
            <a:r>
              <a:rPr lang="en-GB" dirty="0"/>
              <a:t>Summary</a:t>
            </a:r>
          </a:p>
        </p:txBody>
      </p:sp>
      <p:pic>
        <p:nvPicPr>
          <p:cNvPr id="2" name="Picture 1">
            <a:extLst>
              <a:ext uri="{FF2B5EF4-FFF2-40B4-BE49-F238E27FC236}">
                <a16:creationId xmlns:a16="http://schemas.microsoft.com/office/drawing/2014/main" id="{EFB077D9-352F-4F13-BC08-6100760519F9}"/>
              </a:ext>
            </a:extLst>
          </p:cNvPr>
          <p:cNvPicPr>
            <a:picLocks noChangeAspect="1"/>
          </p:cNvPicPr>
          <p:nvPr/>
        </p:nvPicPr>
        <p:blipFill>
          <a:blip r:embed="rId3"/>
          <a:stretch>
            <a:fillRect/>
          </a:stretch>
        </p:blipFill>
        <p:spPr>
          <a:xfrm>
            <a:off x="12191206" y="1388585"/>
            <a:ext cx="11006924" cy="10955682"/>
          </a:xfrm>
          <a:prstGeom prst="rect">
            <a:avLst/>
          </a:prstGeom>
        </p:spPr>
      </p:pic>
    </p:spTree>
    <p:extLst>
      <p:ext uri="{BB962C8B-B14F-4D97-AF65-F5344CB8AC3E}">
        <p14:creationId xmlns:p14="http://schemas.microsoft.com/office/powerpoint/2010/main" val="2486976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EAE58-C05B-469D-BD89-9A46111FBA5E}"/>
              </a:ext>
            </a:extLst>
          </p:cNvPr>
          <p:cNvSpPr>
            <a:spLocks noGrp="1"/>
          </p:cNvSpPr>
          <p:nvPr>
            <p:ph type="title"/>
          </p:nvPr>
        </p:nvSpPr>
        <p:spPr>
          <a:xfrm>
            <a:off x="906753" y="1314021"/>
            <a:ext cx="7810959" cy="1568378"/>
          </a:xfrm>
        </p:spPr>
        <p:txBody>
          <a:bodyPr/>
          <a:lstStyle/>
          <a:p>
            <a:r>
              <a:rPr lang="en-GB" dirty="0"/>
              <a:t>The sheer joy of stations!</a:t>
            </a:r>
          </a:p>
        </p:txBody>
      </p:sp>
      <p:sp>
        <p:nvSpPr>
          <p:cNvPr id="5" name="Content Placeholder 4">
            <a:extLst>
              <a:ext uri="{FF2B5EF4-FFF2-40B4-BE49-F238E27FC236}">
                <a16:creationId xmlns:a16="http://schemas.microsoft.com/office/drawing/2014/main" id="{E99E1717-B3AF-4454-901F-7F6AE9AFDCA3}"/>
              </a:ext>
            </a:extLst>
          </p:cNvPr>
          <p:cNvSpPr>
            <a:spLocks noGrp="1"/>
          </p:cNvSpPr>
          <p:nvPr>
            <p:ph idx="12"/>
          </p:nvPr>
        </p:nvSpPr>
        <p:spPr>
          <a:xfrm>
            <a:off x="998441" y="2744856"/>
            <a:ext cx="10583959" cy="9988898"/>
          </a:xfrm>
        </p:spPr>
        <p:txBody>
          <a:bodyPr/>
          <a:lstStyle/>
          <a:p>
            <a:pPr marL="571500" indent="-571500">
              <a:buFont typeface="Arial" panose="020B0604020202020204" pitchFamily="34" charset="0"/>
              <a:buChar char="•"/>
            </a:pPr>
            <a:r>
              <a:rPr lang="en-US" b="1" dirty="0"/>
              <a:t>Connection</a:t>
            </a:r>
            <a:r>
              <a:rPr lang="en-US" dirty="0"/>
              <a:t> – 2.9bn billion station entries and exits in 2019/20</a:t>
            </a:r>
          </a:p>
          <a:p>
            <a:pPr marL="571500" indent="-571500">
              <a:buFont typeface="Arial" panose="020B0604020202020204" pitchFamily="34" charset="0"/>
              <a:buChar char="•"/>
            </a:pPr>
            <a:r>
              <a:rPr lang="en-US" b="1" dirty="0"/>
              <a:t>Location</a:t>
            </a:r>
            <a:r>
              <a:rPr lang="en-US" dirty="0"/>
              <a:t> – 89% people within a 20-minute cycle ride and 99.6% within a 30-minute drive</a:t>
            </a:r>
          </a:p>
          <a:p>
            <a:pPr marL="571500" indent="-571500">
              <a:buFont typeface="Arial" panose="020B0604020202020204" pitchFamily="34" charset="0"/>
              <a:buChar char="•"/>
            </a:pPr>
            <a:r>
              <a:rPr lang="en-US" b="1" dirty="0"/>
              <a:t>Stimulus</a:t>
            </a:r>
            <a:r>
              <a:rPr lang="en-US" dirty="0"/>
              <a:t> – “The redevelopment of the station was absolutely fundamental to the regeneration of the area” – Manchester</a:t>
            </a:r>
          </a:p>
          <a:p>
            <a:pPr marL="571500" indent="-571500">
              <a:buFont typeface="Arial" panose="020B0604020202020204" pitchFamily="34" charset="0"/>
              <a:buChar char="•"/>
            </a:pPr>
            <a:r>
              <a:rPr lang="en-US" b="1" dirty="0"/>
              <a:t>Pride</a:t>
            </a:r>
            <a:r>
              <a:rPr lang="en-US" dirty="0"/>
              <a:t> – “the first ever World Cup of Stations”, “#</a:t>
            </a:r>
            <a:r>
              <a:rPr lang="en-US" dirty="0" err="1"/>
              <a:t>StationsDay</a:t>
            </a:r>
            <a:r>
              <a:rPr lang="en-US" dirty="0"/>
              <a:t>” and Betjeman’s “the most splendid facade in England” (of Huddersfield)</a:t>
            </a:r>
            <a:r>
              <a:rPr lang="en-US" b="1" dirty="0"/>
              <a:t> </a:t>
            </a:r>
          </a:p>
          <a:p>
            <a:pPr marL="571500" indent="-571500">
              <a:buFont typeface="Arial" panose="020B0604020202020204" pitchFamily="34" charset="0"/>
              <a:buChar char="•"/>
            </a:pPr>
            <a:r>
              <a:rPr lang="en-US" b="1" dirty="0"/>
              <a:t>Symbolism</a:t>
            </a:r>
            <a:r>
              <a:rPr lang="en-US" dirty="0"/>
              <a:t> – “does not present the image of the conurbation which is attempting to sell itself as the ‘city of business’” – West Midlands</a:t>
            </a:r>
          </a:p>
          <a:p>
            <a:pPr marL="571500" indent="-571500">
              <a:buFont typeface="Arial" panose="020B0604020202020204" pitchFamily="34" charset="0"/>
              <a:buChar char="•"/>
            </a:pPr>
            <a:endParaRPr lang="en-GB" dirty="0"/>
          </a:p>
        </p:txBody>
      </p:sp>
      <p:pic>
        <p:nvPicPr>
          <p:cNvPr id="8" name="Picture Placeholder 7">
            <a:extLst>
              <a:ext uri="{FF2B5EF4-FFF2-40B4-BE49-F238E27FC236}">
                <a16:creationId xmlns:a16="http://schemas.microsoft.com/office/drawing/2014/main" id="{F87DBE97-9D76-4F01-B40B-94C5771A40C0}"/>
              </a:ext>
            </a:extLst>
          </p:cNvPr>
          <p:cNvPicPr>
            <a:picLocks noGrp="1" noChangeAspect="1"/>
          </p:cNvPicPr>
          <p:nvPr>
            <p:ph type="pic" sz="quarter" idx="13"/>
          </p:nvPr>
        </p:nvPicPr>
        <p:blipFill>
          <a:blip r:embed="rId3"/>
          <a:srcRect l="7400" r="7400"/>
          <a:stretch/>
        </p:blipFill>
        <p:spPr>
          <a:xfrm rot="5400000">
            <a:off x="11362133" y="829072"/>
            <a:ext cx="13849349" cy="12191207"/>
          </a:xfrm>
        </p:spPr>
      </p:pic>
      <p:sp>
        <p:nvSpPr>
          <p:cNvPr id="3" name="Date Placeholder 2">
            <a:extLst>
              <a:ext uri="{FF2B5EF4-FFF2-40B4-BE49-F238E27FC236}">
                <a16:creationId xmlns:a16="http://schemas.microsoft.com/office/drawing/2014/main" id="{6A104A47-B46F-4366-A020-E7877F3ADAC3}"/>
              </a:ext>
            </a:extLst>
          </p:cNvPr>
          <p:cNvSpPr>
            <a:spLocks noGrp="1"/>
          </p:cNvSpPr>
          <p:nvPr>
            <p:ph type="dt" sz="half" idx="2"/>
          </p:nvPr>
        </p:nvSpPr>
        <p:spPr/>
        <p:txBody>
          <a:bodyPr/>
          <a:lstStyle/>
          <a:p>
            <a:r>
              <a:rPr lang="en-US"/>
              <a:t>September 2021</a:t>
            </a:r>
            <a:endParaRPr lang="en-GB"/>
          </a:p>
        </p:txBody>
      </p:sp>
      <p:sp>
        <p:nvSpPr>
          <p:cNvPr id="4" name="Slide Number Placeholder 3">
            <a:extLst>
              <a:ext uri="{FF2B5EF4-FFF2-40B4-BE49-F238E27FC236}">
                <a16:creationId xmlns:a16="http://schemas.microsoft.com/office/drawing/2014/main" id="{54A88C26-CD8E-4753-ADFE-EFCE8709BDC4}"/>
              </a:ext>
            </a:extLst>
          </p:cNvPr>
          <p:cNvSpPr>
            <a:spLocks noGrp="1"/>
          </p:cNvSpPr>
          <p:nvPr>
            <p:ph type="sldNum" sz="quarter" idx="4"/>
          </p:nvPr>
        </p:nvSpPr>
        <p:spPr/>
        <p:txBody>
          <a:bodyPr/>
          <a:lstStyle/>
          <a:p>
            <a:fld id="{91D568E7-61F5-D04E-995D-81EF41C01A2A}" type="slidenum">
              <a:rPr lang="en-GB" smtClean="0"/>
              <a:t>3</a:t>
            </a:fld>
            <a:endParaRPr lang="en-GB"/>
          </a:p>
        </p:txBody>
      </p:sp>
    </p:spTree>
    <p:extLst>
      <p:ext uri="{BB962C8B-B14F-4D97-AF65-F5344CB8AC3E}">
        <p14:creationId xmlns:p14="http://schemas.microsoft.com/office/powerpoint/2010/main" val="4263821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67A37-9463-427E-8FB0-29F8D4EDD76A}"/>
              </a:ext>
            </a:extLst>
          </p:cNvPr>
          <p:cNvSpPr>
            <a:spLocks noGrp="1"/>
          </p:cNvSpPr>
          <p:nvPr>
            <p:ph type="title"/>
          </p:nvPr>
        </p:nvSpPr>
        <p:spPr/>
        <p:txBody>
          <a:bodyPr/>
          <a:lstStyle/>
          <a:p>
            <a:r>
              <a:rPr lang="en-GB" dirty="0"/>
              <a:t>Context for the research – building further evidence</a:t>
            </a:r>
          </a:p>
        </p:txBody>
      </p:sp>
      <p:sp>
        <p:nvSpPr>
          <p:cNvPr id="3" name="Date Placeholder 2">
            <a:extLst>
              <a:ext uri="{FF2B5EF4-FFF2-40B4-BE49-F238E27FC236}">
                <a16:creationId xmlns:a16="http://schemas.microsoft.com/office/drawing/2014/main" id="{3720D1DF-E0C9-4D4F-B5D8-3A952D6C5C8D}"/>
              </a:ext>
            </a:extLst>
          </p:cNvPr>
          <p:cNvSpPr>
            <a:spLocks noGrp="1"/>
          </p:cNvSpPr>
          <p:nvPr>
            <p:ph type="dt" sz="half" idx="10"/>
          </p:nvPr>
        </p:nvSpPr>
        <p:spPr/>
        <p:txBody>
          <a:bodyPr/>
          <a:lstStyle/>
          <a:p>
            <a:r>
              <a:rPr lang="en-US"/>
              <a:t>September 2021</a:t>
            </a:r>
            <a:endParaRPr lang="en-GB"/>
          </a:p>
        </p:txBody>
      </p:sp>
      <p:sp>
        <p:nvSpPr>
          <p:cNvPr id="4" name="Slide Number Placeholder 3">
            <a:extLst>
              <a:ext uri="{FF2B5EF4-FFF2-40B4-BE49-F238E27FC236}">
                <a16:creationId xmlns:a16="http://schemas.microsoft.com/office/drawing/2014/main" id="{3807B9BE-46D9-485A-827A-C37D8DE38E7E}"/>
              </a:ext>
            </a:extLst>
          </p:cNvPr>
          <p:cNvSpPr>
            <a:spLocks noGrp="1"/>
          </p:cNvSpPr>
          <p:nvPr>
            <p:ph type="sldNum" sz="quarter" idx="11"/>
          </p:nvPr>
        </p:nvSpPr>
        <p:spPr/>
        <p:txBody>
          <a:bodyPr/>
          <a:lstStyle/>
          <a:p>
            <a:fld id="{91D568E7-61F5-D04E-995D-81EF41C01A2A}" type="slidenum">
              <a:rPr lang="en-GB" smtClean="0"/>
              <a:t>4</a:t>
            </a:fld>
            <a:endParaRPr lang="en-GB"/>
          </a:p>
        </p:txBody>
      </p:sp>
      <p:pic>
        <p:nvPicPr>
          <p:cNvPr id="6" name="Picture 2">
            <a:extLst>
              <a:ext uri="{FF2B5EF4-FFF2-40B4-BE49-F238E27FC236}">
                <a16:creationId xmlns:a16="http://schemas.microsoft.com/office/drawing/2014/main" id="{FC48F1D5-5562-4826-82E0-67CEEDD734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6010" y="7334555"/>
            <a:ext cx="7098875" cy="501227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a:extLst>
              <a:ext uri="{FF2B5EF4-FFF2-40B4-BE49-F238E27FC236}">
                <a16:creationId xmlns:a16="http://schemas.microsoft.com/office/drawing/2014/main" id="{736DB7A1-7855-4215-BA55-E74F22A4DBE3}"/>
              </a:ext>
            </a:extLst>
          </p:cNvPr>
          <p:cNvPicPr>
            <a:picLocks noChangeAspect="1"/>
          </p:cNvPicPr>
          <p:nvPr/>
        </p:nvPicPr>
        <p:blipFill>
          <a:blip r:embed="rId4"/>
          <a:stretch>
            <a:fillRect/>
          </a:stretch>
        </p:blipFill>
        <p:spPr>
          <a:xfrm>
            <a:off x="1028591" y="2562088"/>
            <a:ext cx="8984994" cy="4224040"/>
          </a:xfrm>
          <a:prstGeom prst="rect">
            <a:avLst/>
          </a:prstGeom>
        </p:spPr>
      </p:pic>
      <p:sp>
        <p:nvSpPr>
          <p:cNvPr id="8" name="TextBox 7">
            <a:extLst>
              <a:ext uri="{FF2B5EF4-FFF2-40B4-BE49-F238E27FC236}">
                <a16:creationId xmlns:a16="http://schemas.microsoft.com/office/drawing/2014/main" id="{9DCF36D2-BB33-4024-BACF-182D1EA229B7}"/>
              </a:ext>
            </a:extLst>
          </p:cNvPr>
          <p:cNvSpPr txBox="1"/>
          <p:nvPr/>
        </p:nvSpPr>
        <p:spPr>
          <a:xfrm>
            <a:off x="9310576" y="2607391"/>
            <a:ext cx="3632918" cy="553998"/>
          </a:xfrm>
          <a:prstGeom prst="rect">
            <a:avLst/>
          </a:prstGeom>
          <a:noFill/>
        </p:spPr>
        <p:txBody>
          <a:bodyPr wrap="none" lIns="0" tIns="0" rIns="0" bIns="0" rtlCol="0">
            <a:spAutoFit/>
          </a:bodyPr>
          <a:lstStyle/>
          <a:p>
            <a:pPr algn="l"/>
            <a:r>
              <a:rPr lang="en-GB" dirty="0">
                <a:solidFill>
                  <a:schemeClr val="bg2"/>
                </a:solidFill>
              </a:rPr>
              <a:t>Transport Appraisal</a:t>
            </a:r>
          </a:p>
        </p:txBody>
      </p:sp>
      <p:sp>
        <p:nvSpPr>
          <p:cNvPr id="9" name="TextBox 8">
            <a:extLst>
              <a:ext uri="{FF2B5EF4-FFF2-40B4-BE49-F238E27FC236}">
                <a16:creationId xmlns:a16="http://schemas.microsoft.com/office/drawing/2014/main" id="{21F995A2-3999-4598-99DF-F8121D338277}"/>
              </a:ext>
            </a:extLst>
          </p:cNvPr>
          <p:cNvSpPr txBox="1"/>
          <p:nvPr/>
        </p:nvSpPr>
        <p:spPr>
          <a:xfrm>
            <a:off x="2482857" y="11395895"/>
            <a:ext cx="5157246" cy="923330"/>
          </a:xfrm>
          <a:prstGeom prst="rect">
            <a:avLst/>
          </a:prstGeom>
          <a:noFill/>
        </p:spPr>
        <p:txBody>
          <a:bodyPr wrap="none" lIns="0" tIns="0" rIns="0" bIns="0" rtlCol="0">
            <a:spAutoFit/>
          </a:bodyPr>
          <a:lstStyle/>
          <a:p>
            <a:pPr algn="r"/>
            <a:r>
              <a:rPr lang="en-GB" dirty="0">
                <a:solidFill>
                  <a:schemeClr val="bg2"/>
                </a:solidFill>
              </a:rPr>
              <a:t>Value of Station Investment</a:t>
            </a:r>
          </a:p>
          <a:p>
            <a:pPr algn="r"/>
            <a:r>
              <a:rPr lang="en-GB" sz="2400" dirty="0">
                <a:solidFill>
                  <a:schemeClr val="bg2"/>
                </a:solidFill>
              </a:rPr>
              <a:t>Steer - 2011</a:t>
            </a:r>
          </a:p>
        </p:txBody>
      </p:sp>
      <p:sp>
        <p:nvSpPr>
          <p:cNvPr id="10" name="Rectangle 9">
            <a:extLst>
              <a:ext uri="{FF2B5EF4-FFF2-40B4-BE49-F238E27FC236}">
                <a16:creationId xmlns:a16="http://schemas.microsoft.com/office/drawing/2014/main" id="{D4DD5494-20B4-4F09-B96E-11A2487C4D1D}"/>
              </a:ext>
            </a:extLst>
          </p:cNvPr>
          <p:cNvSpPr/>
          <p:nvPr/>
        </p:nvSpPr>
        <p:spPr>
          <a:xfrm>
            <a:off x="15727356" y="3028905"/>
            <a:ext cx="7467600" cy="9216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The Vision for Stations - 2015</a:t>
            </a:r>
          </a:p>
        </p:txBody>
      </p:sp>
      <p:sp>
        <p:nvSpPr>
          <p:cNvPr id="11" name="Rectangle 10">
            <a:extLst>
              <a:ext uri="{FF2B5EF4-FFF2-40B4-BE49-F238E27FC236}">
                <a16:creationId xmlns:a16="http://schemas.microsoft.com/office/drawing/2014/main" id="{691A290D-8357-400E-953E-F2114E094FE2}"/>
              </a:ext>
            </a:extLst>
          </p:cNvPr>
          <p:cNvSpPr/>
          <p:nvPr/>
        </p:nvSpPr>
        <p:spPr>
          <a:xfrm>
            <a:off x="15727356" y="6606771"/>
            <a:ext cx="7467600" cy="9216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RSSB Station Sustainability Framework - 2018</a:t>
            </a:r>
          </a:p>
        </p:txBody>
      </p:sp>
      <p:sp>
        <p:nvSpPr>
          <p:cNvPr id="12" name="Rectangle 11">
            <a:extLst>
              <a:ext uri="{FF2B5EF4-FFF2-40B4-BE49-F238E27FC236}">
                <a16:creationId xmlns:a16="http://schemas.microsoft.com/office/drawing/2014/main" id="{3D889C3F-EB77-47D7-85D6-5EC2988B91D6}"/>
              </a:ext>
            </a:extLst>
          </p:cNvPr>
          <p:cNvSpPr/>
          <p:nvPr/>
        </p:nvSpPr>
        <p:spPr>
          <a:xfrm>
            <a:off x="15727356" y="8992015"/>
            <a:ext cx="7467600" cy="9216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Network Rail Principles of Good Design</a:t>
            </a:r>
          </a:p>
        </p:txBody>
      </p:sp>
      <p:sp>
        <p:nvSpPr>
          <p:cNvPr id="13" name="Rectangle 12">
            <a:extLst>
              <a:ext uri="{FF2B5EF4-FFF2-40B4-BE49-F238E27FC236}">
                <a16:creationId xmlns:a16="http://schemas.microsoft.com/office/drawing/2014/main" id="{49CC8E3C-CA16-4A77-91EE-A1F52234634B}"/>
              </a:ext>
            </a:extLst>
          </p:cNvPr>
          <p:cNvSpPr/>
          <p:nvPr/>
        </p:nvSpPr>
        <p:spPr>
          <a:xfrm>
            <a:off x="15727356" y="4221527"/>
            <a:ext cx="7467600" cy="9216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RDG Case Studies and Six Point Plan - 2018</a:t>
            </a:r>
          </a:p>
        </p:txBody>
      </p:sp>
      <p:sp>
        <p:nvSpPr>
          <p:cNvPr id="14" name="Rectangle 13">
            <a:extLst>
              <a:ext uri="{FF2B5EF4-FFF2-40B4-BE49-F238E27FC236}">
                <a16:creationId xmlns:a16="http://schemas.microsoft.com/office/drawing/2014/main" id="{5F174F00-15C4-48AD-A020-784F86C130B9}"/>
              </a:ext>
            </a:extLst>
          </p:cNvPr>
          <p:cNvSpPr/>
          <p:nvPr/>
        </p:nvSpPr>
        <p:spPr>
          <a:xfrm>
            <a:off x="15727356" y="5414149"/>
            <a:ext cx="7467600" cy="9216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Local Economic Impacts research - 2018</a:t>
            </a:r>
          </a:p>
        </p:txBody>
      </p:sp>
      <p:sp>
        <p:nvSpPr>
          <p:cNvPr id="15" name="Rectangle 14">
            <a:extLst>
              <a:ext uri="{FF2B5EF4-FFF2-40B4-BE49-F238E27FC236}">
                <a16:creationId xmlns:a16="http://schemas.microsoft.com/office/drawing/2014/main" id="{C9703CAF-2804-4B84-BBBC-EB4D7FE41832}"/>
              </a:ext>
            </a:extLst>
          </p:cNvPr>
          <p:cNvSpPr/>
          <p:nvPr/>
        </p:nvSpPr>
        <p:spPr>
          <a:xfrm>
            <a:off x="15727356" y="7799393"/>
            <a:ext cx="7467600" cy="9216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Network Rail Design Guidance Manuals</a:t>
            </a:r>
          </a:p>
        </p:txBody>
      </p:sp>
      <p:sp>
        <p:nvSpPr>
          <p:cNvPr id="16" name="Rectangle 15">
            <a:extLst>
              <a:ext uri="{FF2B5EF4-FFF2-40B4-BE49-F238E27FC236}">
                <a16:creationId xmlns:a16="http://schemas.microsoft.com/office/drawing/2014/main" id="{39599E9B-F090-4CA5-95D3-C38D9A118734}"/>
              </a:ext>
            </a:extLst>
          </p:cNvPr>
          <p:cNvSpPr/>
          <p:nvPr/>
        </p:nvSpPr>
        <p:spPr>
          <a:xfrm>
            <a:off x="15727356" y="10184635"/>
            <a:ext cx="7467600" cy="9216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3</a:t>
            </a:r>
            <a:r>
              <a:rPr lang="en-GB" sz="2800" baseline="30000" dirty="0"/>
              <a:t>rd</a:t>
            </a:r>
            <a:r>
              <a:rPr lang="en-GB" sz="2800" dirty="0"/>
              <a:t> Party research, ideas and concepts</a:t>
            </a:r>
          </a:p>
        </p:txBody>
      </p:sp>
    </p:spTree>
    <p:extLst>
      <p:ext uri="{BB962C8B-B14F-4D97-AF65-F5344CB8AC3E}">
        <p14:creationId xmlns:p14="http://schemas.microsoft.com/office/powerpoint/2010/main" val="1532524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P spid="12" grpId="0" animBg="1"/>
      <p:bldP spid="13" grpId="0" animBg="1"/>
      <p:bldP spid="14" grpId="0" animBg="1"/>
      <p:bldP spid="15"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830F91E-6FAA-4088-952D-8D18CC496343}"/>
              </a:ext>
            </a:extLst>
          </p:cNvPr>
          <p:cNvSpPr>
            <a:spLocks noGrp="1"/>
          </p:cNvSpPr>
          <p:nvPr>
            <p:ph type="title"/>
          </p:nvPr>
        </p:nvSpPr>
        <p:spPr/>
        <p:txBody>
          <a:bodyPr/>
          <a:lstStyle/>
          <a:p>
            <a:r>
              <a:rPr lang="en-GB" dirty="0"/>
              <a:t>Why did we focus on the concept of Social Value?</a:t>
            </a:r>
          </a:p>
        </p:txBody>
      </p:sp>
      <p:sp>
        <p:nvSpPr>
          <p:cNvPr id="3" name="Date Placeholder 2">
            <a:extLst>
              <a:ext uri="{FF2B5EF4-FFF2-40B4-BE49-F238E27FC236}">
                <a16:creationId xmlns:a16="http://schemas.microsoft.com/office/drawing/2014/main" id="{340AA841-D750-46F7-90C4-50884078E87C}"/>
              </a:ext>
            </a:extLst>
          </p:cNvPr>
          <p:cNvSpPr>
            <a:spLocks noGrp="1"/>
          </p:cNvSpPr>
          <p:nvPr>
            <p:ph type="dt" sz="half" idx="10"/>
          </p:nvPr>
        </p:nvSpPr>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63E9119B-57D2-4DC9-A026-75FB60FFCE0B}"/>
              </a:ext>
            </a:extLst>
          </p:cNvPr>
          <p:cNvSpPr>
            <a:spLocks noGrp="1"/>
          </p:cNvSpPr>
          <p:nvPr>
            <p:ph type="sldNum" sz="quarter" idx="12"/>
          </p:nvPr>
        </p:nvSpPr>
        <p:spPr/>
        <p:txBody>
          <a:bodyPr/>
          <a:lstStyle/>
          <a:p>
            <a:fld id="{91D568E7-61F5-D04E-995D-81EF41C01A2A}" type="slidenum">
              <a:rPr lang="en-GB" smtClean="0"/>
              <a:pPr/>
              <a:t>5</a:t>
            </a:fld>
            <a:endParaRPr lang="en-GB" dirty="0"/>
          </a:p>
        </p:txBody>
      </p:sp>
      <p:sp>
        <p:nvSpPr>
          <p:cNvPr id="6" name="Content Placeholder 5">
            <a:extLst>
              <a:ext uri="{FF2B5EF4-FFF2-40B4-BE49-F238E27FC236}">
                <a16:creationId xmlns:a16="http://schemas.microsoft.com/office/drawing/2014/main" id="{0A8D91E8-D1FD-4B3A-BAD6-C98D4D88F287}"/>
              </a:ext>
            </a:extLst>
          </p:cNvPr>
          <p:cNvSpPr>
            <a:spLocks noGrp="1"/>
          </p:cNvSpPr>
          <p:nvPr>
            <p:ph idx="1"/>
          </p:nvPr>
        </p:nvSpPr>
        <p:spPr>
          <a:xfrm>
            <a:off x="1053991" y="2314286"/>
            <a:ext cx="7766159" cy="9417050"/>
          </a:xfrm>
        </p:spPr>
        <p:txBody>
          <a:bodyPr/>
          <a:lstStyle/>
          <a:p>
            <a:pPr>
              <a:spcBef>
                <a:spcPts val="600"/>
              </a:spcBef>
              <a:spcAft>
                <a:spcPts val="600"/>
              </a:spcAft>
              <a:buFont typeface="Arial" panose="020B0604020202020204" pitchFamily="34" charset="0"/>
              <a:buChar char="•"/>
            </a:pPr>
            <a:r>
              <a:rPr lang="en-GB" dirty="0"/>
              <a:t>Multiple perspectives and aspirations within communities</a:t>
            </a:r>
          </a:p>
          <a:p>
            <a:pPr>
              <a:spcBef>
                <a:spcPts val="600"/>
              </a:spcBef>
              <a:spcAft>
                <a:spcPts val="600"/>
              </a:spcAft>
              <a:buFont typeface="Arial" panose="020B0604020202020204" pitchFamily="34" charset="0"/>
              <a:buChar char="•"/>
            </a:pPr>
            <a:r>
              <a:rPr lang="en-GB" dirty="0"/>
              <a:t>A framework to support mining of opportunity </a:t>
            </a:r>
          </a:p>
          <a:p>
            <a:pPr>
              <a:spcBef>
                <a:spcPts val="600"/>
              </a:spcBef>
              <a:spcAft>
                <a:spcPts val="600"/>
              </a:spcAft>
              <a:buFont typeface="Arial" panose="020B0604020202020204" pitchFamily="34" charset="0"/>
              <a:buChar char="•"/>
            </a:pPr>
            <a:r>
              <a:rPr lang="en-GB" dirty="0"/>
              <a:t>A response to both national and local policy agenda</a:t>
            </a:r>
          </a:p>
          <a:p>
            <a:pPr>
              <a:spcBef>
                <a:spcPts val="600"/>
              </a:spcBef>
              <a:spcAft>
                <a:spcPts val="600"/>
              </a:spcAft>
              <a:buFont typeface="Arial" panose="020B0604020202020204" pitchFamily="34" charset="0"/>
              <a:buChar char="•"/>
            </a:pPr>
            <a:r>
              <a:rPr lang="en-GB" dirty="0"/>
              <a:t>Alignment to existing legislation for Local Authorities</a:t>
            </a:r>
          </a:p>
          <a:p>
            <a:pPr>
              <a:spcBef>
                <a:spcPts val="600"/>
              </a:spcBef>
              <a:spcAft>
                <a:spcPts val="600"/>
              </a:spcAft>
              <a:buFont typeface="Arial" panose="020B0604020202020204" pitchFamily="34" charset="0"/>
              <a:buChar char="•"/>
            </a:pPr>
            <a:r>
              <a:rPr lang="en-GB" dirty="0"/>
              <a:t>Recognition of Government procurement requirements</a:t>
            </a:r>
          </a:p>
          <a:p>
            <a:pPr>
              <a:spcBef>
                <a:spcPts val="600"/>
              </a:spcBef>
              <a:spcAft>
                <a:spcPts val="600"/>
              </a:spcAft>
              <a:buFont typeface="Arial" panose="020B0604020202020204" pitchFamily="34" charset="0"/>
              <a:buChar char="•"/>
            </a:pPr>
            <a:endParaRPr lang="en-GB" dirty="0"/>
          </a:p>
        </p:txBody>
      </p:sp>
      <p:pic>
        <p:nvPicPr>
          <p:cNvPr id="10" name="Picture 9">
            <a:extLst>
              <a:ext uri="{FF2B5EF4-FFF2-40B4-BE49-F238E27FC236}">
                <a16:creationId xmlns:a16="http://schemas.microsoft.com/office/drawing/2014/main" id="{079B20E8-403A-48FF-8A96-B8FBF91DC4BA}"/>
              </a:ext>
            </a:extLst>
          </p:cNvPr>
          <p:cNvPicPr>
            <a:picLocks noChangeAspect="1"/>
          </p:cNvPicPr>
          <p:nvPr/>
        </p:nvPicPr>
        <p:blipFill>
          <a:blip r:embed="rId3"/>
          <a:stretch>
            <a:fillRect/>
          </a:stretch>
        </p:blipFill>
        <p:spPr>
          <a:xfrm>
            <a:off x="9782363" y="2076450"/>
            <a:ext cx="13546059" cy="9915716"/>
          </a:xfrm>
          <a:prstGeom prst="rect">
            <a:avLst/>
          </a:prstGeom>
        </p:spPr>
      </p:pic>
    </p:spTree>
    <p:extLst>
      <p:ext uri="{BB962C8B-B14F-4D97-AF65-F5344CB8AC3E}">
        <p14:creationId xmlns:p14="http://schemas.microsoft.com/office/powerpoint/2010/main" val="2457994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500"/>
                                        <p:tgtEl>
                                          <p:spTgt spid="6">
                                            <p:txEl>
                                              <p:pRg st="0" end="0"/>
                                            </p:txEl>
                                          </p:spTgt>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500"/>
                                        <p:tgtEl>
                                          <p:spTgt spid="6">
                                            <p:txEl>
                                              <p:pRg st="1" end="1"/>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Effect transition="in" filter="fade">
                                      <p:cBhvr>
                                        <p:cTn id="19" dur="500"/>
                                        <p:tgtEl>
                                          <p:spTgt spid="6">
                                            <p:txEl>
                                              <p:pRg st="2" end="2"/>
                                            </p:txEl>
                                          </p:spTgt>
                                        </p:tgtEl>
                                      </p:cBhvr>
                                    </p:animEffect>
                                  </p:childTnLst>
                                </p:cTn>
                              </p:par>
                            </p:childTnLst>
                          </p:cTn>
                        </p:par>
                        <p:par>
                          <p:cTn id="20" fill="hold">
                            <p:stCondLst>
                              <p:cond delay="3500"/>
                            </p:stCondLst>
                            <p:childTnLst>
                              <p:par>
                                <p:cTn id="21" presetID="10" presetClass="entr" presetSubtype="0" fill="hold" grpId="0" nodeType="after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animEffect transition="in" filter="fade">
                                      <p:cBhvr>
                                        <p:cTn id="23" dur="500"/>
                                        <p:tgtEl>
                                          <p:spTgt spid="6">
                                            <p:txEl>
                                              <p:pRg st="3" end="3"/>
                                            </p:txEl>
                                          </p:spTgt>
                                        </p:tgtEl>
                                      </p:cBhvr>
                                    </p:animEffect>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Arrow: Pentagon 17">
            <a:extLst>
              <a:ext uri="{FF2B5EF4-FFF2-40B4-BE49-F238E27FC236}">
                <a16:creationId xmlns:a16="http://schemas.microsoft.com/office/drawing/2014/main" id="{B8E3C08A-BFB8-4AAA-8FF0-556BE213F89B}"/>
              </a:ext>
            </a:extLst>
          </p:cNvPr>
          <p:cNvSpPr/>
          <p:nvPr/>
        </p:nvSpPr>
        <p:spPr>
          <a:xfrm flipH="1">
            <a:off x="18440400" y="2667000"/>
            <a:ext cx="4606063" cy="3048000"/>
          </a:xfrm>
          <a:prstGeom prst="homePlate">
            <a:avLst>
              <a:gd name="adj" fmla="val 3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Nottingham</a:t>
            </a:r>
          </a:p>
          <a:p>
            <a:pPr algn="ctr"/>
            <a:r>
              <a:rPr lang="en-GB" dirty="0"/>
              <a:t>Chelmsford</a:t>
            </a:r>
          </a:p>
          <a:p>
            <a:pPr algn="ctr"/>
            <a:r>
              <a:rPr lang="en-GB" dirty="0"/>
              <a:t>Strood</a:t>
            </a:r>
          </a:p>
          <a:p>
            <a:pPr algn="ctr"/>
            <a:r>
              <a:rPr lang="en-GB" dirty="0"/>
              <a:t>Burnley </a:t>
            </a:r>
            <a:r>
              <a:rPr lang="en-GB" dirty="0" err="1"/>
              <a:t>Mcr</a:t>
            </a:r>
            <a:r>
              <a:rPr lang="en-GB" dirty="0"/>
              <a:t> Rd</a:t>
            </a:r>
          </a:p>
        </p:txBody>
      </p:sp>
      <p:sp>
        <p:nvSpPr>
          <p:cNvPr id="2" name="Title 1">
            <a:extLst>
              <a:ext uri="{FF2B5EF4-FFF2-40B4-BE49-F238E27FC236}">
                <a16:creationId xmlns:a16="http://schemas.microsoft.com/office/drawing/2014/main" id="{C0F1122F-F201-4256-97A9-81B014D5FD84}"/>
              </a:ext>
            </a:extLst>
          </p:cNvPr>
          <p:cNvSpPr>
            <a:spLocks noGrp="1"/>
          </p:cNvSpPr>
          <p:nvPr>
            <p:ph type="title"/>
          </p:nvPr>
        </p:nvSpPr>
        <p:spPr/>
        <p:txBody>
          <a:bodyPr/>
          <a:lstStyle/>
          <a:p>
            <a:r>
              <a:rPr lang="en-GB" dirty="0"/>
              <a:t>Shortlisting approach</a:t>
            </a:r>
          </a:p>
        </p:txBody>
      </p:sp>
      <p:sp>
        <p:nvSpPr>
          <p:cNvPr id="3" name="Date Placeholder 2">
            <a:extLst>
              <a:ext uri="{FF2B5EF4-FFF2-40B4-BE49-F238E27FC236}">
                <a16:creationId xmlns:a16="http://schemas.microsoft.com/office/drawing/2014/main" id="{7EE4FA3F-A4EB-4A17-A508-3FD6F2DAE0D9}"/>
              </a:ext>
            </a:extLst>
          </p:cNvPr>
          <p:cNvSpPr>
            <a:spLocks noGrp="1"/>
          </p:cNvSpPr>
          <p:nvPr>
            <p:ph type="dt" sz="half" idx="10"/>
          </p:nvPr>
        </p:nvSpPr>
        <p:spPr/>
        <p:txBody>
          <a:bodyPr/>
          <a:lstStyle/>
          <a:p>
            <a:r>
              <a:rPr lang="en-US"/>
              <a:t>September 2021</a:t>
            </a:r>
            <a:endParaRPr lang="en-GB"/>
          </a:p>
        </p:txBody>
      </p:sp>
      <p:sp>
        <p:nvSpPr>
          <p:cNvPr id="4" name="Slide Number Placeholder 3">
            <a:extLst>
              <a:ext uri="{FF2B5EF4-FFF2-40B4-BE49-F238E27FC236}">
                <a16:creationId xmlns:a16="http://schemas.microsoft.com/office/drawing/2014/main" id="{026634AB-755C-450D-8D6C-C07069F4DF15}"/>
              </a:ext>
            </a:extLst>
          </p:cNvPr>
          <p:cNvSpPr>
            <a:spLocks noGrp="1"/>
          </p:cNvSpPr>
          <p:nvPr>
            <p:ph type="sldNum" sz="quarter" idx="12"/>
          </p:nvPr>
        </p:nvSpPr>
        <p:spPr/>
        <p:txBody>
          <a:bodyPr/>
          <a:lstStyle/>
          <a:p>
            <a:fld id="{91D568E7-61F5-D04E-995D-81EF41C01A2A}" type="slidenum">
              <a:rPr lang="en-GB" smtClean="0"/>
              <a:t>6</a:t>
            </a:fld>
            <a:endParaRPr lang="en-GB"/>
          </a:p>
        </p:txBody>
      </p:sp>
      <p:sp>
        <p:nvSpPr>
          <p:cNvPr id="17" name="Content Placeholder 16">
            <a:extLst>
              <a:ext uri="{FF2B5EF4-FFF2-40B4-BE49-F238E27FC236}">
                <a16:creationId xmlns:a16="http://schemas.microsoft.com/office/drawing/2014/main" id="{F2616D93-D446-4543-8D41-3AC6F2908ECA}"/>
              </a:ext>
            </a:extLst>
          </p:cNvPr>
          <p:cNvSpPr>
            <a:spLocks noGrp="1"/>
          </p:cNvSpPr>
          <p:nvPr>
            <p:ph idx="1"/>
          </p:nvPr>
        </p:nvSpPr>
        <p:spPr>
          <a:xfrm>
            <a:off x="1255822" y="7934314"/>
            <a:ext cx="14676147" cy="4286251"/>
          </a:xfrm>
        </p:spPr>
        <p:txBody>
          <a:bodyPr/>
          <a:lstStyle/>
          <a:p>
            <a:r>
              <a:rPr lang="en-GB" sz="4000" dirty="0"/>
              <a:t>Timing sufficient that impact might be seen</a:t>
            </a:r>
          </a:p>
          <a:p>
            <a:r>
              <a:rPr lang="en-GB" sz="4000" dirty="0"/>
              <a:t>Completed and not a new station</a:t>
            </a:r>
          </a:p>
          <a:p>
            <a:r>
              <a:rPr lang="en-GB" sz="4000" dirty="0"/>
              <a:t>Not previously described in previous research or case studies</a:t>
            </a:r>
          </a:p>
          <a:p>
            <a:r>
              <a:rPr lang="en-GB" sz="4000" dirty="0"/>
              <a:t>Ideally ‘discrete investment’ with no material train service impacts</a:t>
            </a:r>
          </a:p>
          <a:p>
            <a:r>
              <a:rPr lang="en-GB" sz="4000" dirty="0"/>
              <a:t>Of material scope and probable impact for the community</a:t>
            </a:r>
          </a:p>
          <a:p>
            <a:r>
              <a:rPr lang="en-GB" sz="4000" dirty="0"/>
              <a:t>Third party participation</a:t>
            </a:r>
          </a:p>
          <a:p>
            <a:endParaRPr lang="en-GB" sz="4000" dirty="0"/>
          </a:p>
        </p:txBody>
      </p:sp>
      <p:sp>
        <p:nvSpPr>
          <p:cNvPr id="7" name="Arrow: Pentagon 6">
            <a:extLst>
              <a:ext uri="{FF2B5EF4-FFF2-40B4-BE49-F238E27FC236}">
                <a16:creationId xmlns:a16="http://schemas.microsoft.com/office/drawing/2014/main" id="{72CC14EF-5DC3-465C-82BB-3C0A06E4D12D}"/>
              </a:ext>
            </a:extLst>
          </p:cNvPr>
          <p:cNvSpPr/>
          <p:nvPr/>
        </p:nvSpPr>
        <p:spPr>
          <a:xfrm>
            <a:off x="1028591" y="3078891"/>
            <a:ext cx="3707770" cy="2286000"/>
          </a:xfrm>
          <a:prstGeom prst="homePlate">
            <a:avLst>
              <a:gd name="adj" fmla="val 3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Idea generation</a:t>
            </a:r>
          </a:p>
        </p:txBody>
      </p:sp>
      <p:sp>
        <p:nvSpPr>
          <p:cNvPr id="8" name="Arrow: Pentagon 7">
            <a:extLst>
              <a:ext uri="{FF2B5EF4-FFF2-40B4-BE49-F238E27FC236}">
                <a16:creationId xmlns:a16="http://schemas.microsoft.com/office/drawing/2014/main" id="{EDBADF23-597D-45B0-9811-2876D24DD8C8}"/>
              </a:ext>
            </a:extLst>
          </p:cNvPr>
          <p:cNvSpPr/>
          <p:nvPr/>
        </p:nvSpPr>
        <p:spPr>
          <a:xfrm>
            <a:off x="5437816" y="3078891"/>
            <a:ext cx="3707770" cy="2286000"/>
          </a:xfrm>
          <a:prstGeom prst="homePlate">
            <a:avLst>
              <a:gd name="adj" fmla="val 3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Sift for focus</a:t>
            </a:r>
          </a:p>
        </p:txBody>
      </p:sp>
      <p:sp>
        <p:nvSpPr>
          <p:cNvPr id="9" name="Arrow: Pentagon 8">
            <a:extLst>
              <a:ext uri="{FF2B5EF4-FFF2-40B4-BE49-F238E27FC236}">
                <a16:creationId xmlns:a16="http://schemas.microsoft.com/office/drawing/2014/main" id="{DB39D81B-08E7-4F3C-8E8E-D6C591A35D20}"/>
              </a:ext>
            </a:extLst>
          </p:cNvPr>
          <p:cNvSpPr/>
          <p:nvPr/>
        </p:nvSpPr>
        <p:spPr>
          <a:xfrm>
            <a:off x="9770026" y="3078891"/>
            <a:ext cx="3707770" cy="2286000"/>
          </a:xfrm>
          <a:prstGeom prst="homePlate">
            <a:avLst>
              <a:gd name="adj" fmla="val 3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Sift for clarity and narrative</a:t>
            </a:r>
          </a:p>
        </p:txBody>
      </p:sp>
      <p:sp>
        <p:nvSpPr>
          <p:cNvPr id="10" name="Arrow: Pentagon 9">
            <a:extLst>
              <a:ext uri="{FF2B5EF4-FFF2-40B4-BE49-F238E27FC236}">
                <a16:creationId xmlns:a16="http://schemas.microsoft.com/office/drawing/2014/main" id="{B0BE6D44-CFAB-41FF-BAB8-90D2C04D920D}"/>
              </a:ext>
            </a:extLst>
          </p:cNvPr>
          <p:cNvSpPr/>
          <p:nvPr/>
        </p:nvSpPr>
        <p:spPr>
          <a:xfrm>
            <a:off x="14413886" y="3099094"/>
            <a:ext cx="3707770" cy="2286000"/>
          </a:xfrm>
          <a:prstGeom prst="homePlate">
            <a:avLst>
              <a:gd name="adj" fmla="val 3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Test against counterfactuals</a:t>
            </a:r>
          </a:p>
        </p:txBody>
      </p:sp>
      <p:sp>
        <p:nvSpPr>
          <p:cNvPr id="11" name="Oval 10">
            <a:extLst>
              <a:ext uri="{FF2B5EF4-FFF2-40B4-BE49-F238E27FC236}">
                <a16:creationId xmlns:a16="http://schemas.microsoft.com/office/drawing/2014/main" id="{CCBDE66F-BFF3-41C0-A8B8-A5644E506AE5}"/>
              </a:ext>
            </a:extLst>
          </p:cNvPr>
          <p:cNvSpPr/>
          <p:nvPr/>
        </p:nvSpPr>
        <p:spPr>
          <a:xfrm>
            <a:off x="4296340" y="3433632"/>
            <a:ext cx="1543789" cy="1562100"/>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solidFill>
                  <a:schemeClr val="tx1"/>
                </a:solidFill>
              </a:rPr>
              <a:t>180</a:t>
            </a:r>
          </a:p>
        </p:txBody>
      </p:sp>
      <p:sp>
        <p:nvSpPr>
          <p:cNvPr id="12" name="Oval 11">
            <a:extLst>
              <a:ext uri="{FF2B5EF4-FFF2-40B4-BE49-F238E27FC236}">
                <a16:creationId xmlns:a16="http://schemas.microsoft.com/office/drawing/2014/main" id="{2A522BDE-5E31-4A36-A2A5-B6EC3626E711}"/>
              </a:ext>
            </a:extLst>
          </p:cNvPr>
          <p:cNvSpPr/>
          <p:nvPr/>
        </p:nvSpPr>
        <p:spPr>
          <a:xfrm>
            <a:off x="8593895" y="3433632"/>
            <a:ext cx="1543789" cy="1562100"/>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solidFill>
                  <a:schemeClr val="tx1"/>
                </a:solidFill>
              </a:rPr>
              <a:t>36</a:t>
            </a:r>
          </a:p>
        </p:txBody>
      </p:sp>
      <p:sp>
        <p:nvSpPr>
          <p:cNvPr id="13" name="Oval 12">
            <a:extLst>
              <a:ext uri="{FF2B5EF4-FFF2-40B4-BE49-F238E27FC236}">
                <a16:creationId xmlns:a16="http://schemas.microsoft.com/office/drawing/2014/main" id="{9D49636B-53BD-4F6E-9BE9-497BBE02841B}"/>
              </a:ext>
            </a:extLst>
          </p:cNvPr>
          <p:cNvSpPr/>
          <p:nvPr/>
        </p:nvSpPr>
        <p:spPr>
          <a:xfrm>
            <a:off x="13073559" y="3440841"/>
            <a:ext cx="1543789" cy="1562100"/>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solidFill>
                  <a:schemeClr val="tx1"/>
                </a:solidFill>
              </a:rPr>
              <a:t>12</a:t>
            </a:r>
          </a:p>
        </p:txBody>
      </p:sp>
      <p:sp>
        <p:nvSpPr>
          <p:cNvPr id="14" name="Oval 13">
            <a:extLst>
              <a:ext uri="{FF2B5EF4-FFF2-40B4-BE49-F238E27FC236}">
                <a16:creationId xmlns:a16="http://schemas.microsoft.com/office/drawing/2014/main" id="{9E66C36F-A63B-494E-969D-CA889156B746}"/>
              </a:ext>
            </a:extLst>
          </p:cNvPr>
          <p:cNvSpPr/>
          <p:nvPr/>
        </p:nvSpPr>
        <p:spPr>
          <a:xfrm>
            <a:off x="17794904" y="3433632"/>
            <a:ext cx="1543789" cy="1562100"/>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solidFill>
                  <a:schemeClr val="tx1"/>
                </a:solidFill>
              </a:rPr>
              <a:t>4</a:t>
            </a:r>
          </a:p>
        </p:txBody>
      </p:sp>
    </p:spTree>
    <p:extLst>
      <p:ext uri="{BB962C8B-B14F-4D97-AF65-F5344CB8AC3E}">
        <p14:creationId xmlns:p14="http://schemas.microsoft.com/office/powerpoint/2010/main" val="3248405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7">
                                            <p:txEl>
                                              <p:pRg st="0" end="0"/>
                                            </p:txEl>
                                          </p:spTgt>
                                        </p:tgtEl>
                                        <p:attrNameLst>
                                          <p:attrName>style.visibility</p:attrName>
                                        </p:attrNameLst>
                                      </p:cBhvr>
                                      <p:to>
                                        <p:strVal val="visible"/>
                                      </p:to>
                                    </p:set>
                                    <p:animEffect transition="in" filter="fade">
                                      <p:cBhvr>
                                        <p:cTn id="43" dur="500"/>
                                        <p:tgtEl>
                                          <p:spTgt spid="17">
                                            <p:txEl>
                                              <p:pRg st="0" end="0"/>
                                            </p:txEl>
                                          </p:spTgt>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7">
                                            <p:txEl>
                                              <p:pRg st="1" end="1"/>
                                            </p:txEl>
                                          </p:spTgt>
                                        </p:tgtEl>
                                        <p:attrNameLst>
                                          <p:attrName>style.visibility</p:attrName>
                                        </p:attrNameLst>
                                      </p:cBhvr>
                                      <p:to>
                                        <p:strVal val="visible"/>
                                      </p:to>
                                    </p:set>
                                    <p:animEffect transition="in" filter="fade">
                                      <p:cBhvr>
                                        <p:cTn id="47" dur="500"/>
                                        <p:tgtEl>
                                          <p:spTgt spid="17">
                                            <p:txEl>
                                              <p:pRg st="1" end="1"/>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7">
                                            <p:txEl>
                                              <p:pRg st="2" end="2"/>
                                            </p:txEl>
                                          </p:spTgt>
                                        </p:tgtEl>
                                        <p:attrNameLst>
                                          <p:attrName>style.visibility</p:attrName>
                                        </p:attrNameLst>
                                      </p:cBhvr>
                                      <p:to>
                                        <p:strVal val="visible"/>
                                      </p:to>
                                    </p:set>
                                    <p:animEffect transition="in" filter="fade">
                                      <p:cBhvr>
                                        <p:cTn id="51" dur="500"/>
                                        <p:tgtEl>
                                          <p:spTgt spid="17">
                                            <p:txEl>
                                              <p:pRg st="2" end="2"/>
                                            </p:tx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7">
                                            <p:txEl>
                                              <p:pRg st="3" end="3"/>
                                            </p:txEl>
                                          </p:spTgt>
                                        </p:tgtEl>
                                        <p:attrNameLst>
                                          <p:attrName>style.visibility</p:attrName>
                                        </p:attrNameLst>
                                      </p:cBhvr>
                                      <p:to>
                                        <p:strVal val="visible"/>
                                      </p:to>
                                    </p:set>
                                    <p:animEffect transition="in" filter="fade">
                                      <p:cBhvr>
                                        <p:cTn id="55" dur="500"/>
                                        <p:tgtEl>
                                          <p:spTgt spid="17">
                                            <p:txEl>
                                              <p:pRg st="3" end="3"/>
                                            </p:txEl>
                                          </p:spTgt>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7">
                                            <p:txEl>
                                              <p:pRg st="4" end="4"/>
                                            </p:txEl>
                                          </p:spTgt>
                                        </p:tgtEl>
                                        <p:attrNameLst>
                                          <p:attrName>style.visibility</p:attrName>
                                        </p:attrNameLst>
                                      </p:cBhvr>
                                      <p:to>
                                        <p:strVal val="visible"/>
                                      </p:to>
                                    </p:set>
                                    <p:animEffect transition="in" filter="fade">
                                      <p:cBhvr>
                                        <p:cTn id="59" dur="500"/>
                                        <p:tgtEl>
                                          <p:spTgt spid="17">
                                            <p:txEl>
                                              <p:pRg st="4" end="4"/>
                                            </p:txEl>
                                          </p:spTgt>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7">
                                            <p:txEl>
                                              <p:pRg st="5" end="5"/>
                                            </p:txEl>
                                          </p:spTgt>
                                        </p:tgtEl>
                                        <p:attrNameLst>
                                          <p:attrName>style.visibility</p:attrName>
                                        </p:attrNameLst>
                                      </p:cBhvr>
                                      <p:to>
                                        <p:strVal val="visible"/>
                                      </p:to>
                                    </p:set>
                                    <p:animEffect transition="in" filter="fade">
                                      <p:cBhvr>
                                        <p:cTn id="63" dur="500"/>
                                        <p:tgtEl>
                                          <p:spTgt spid="1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7" grpId="0" build="p"/>
      <p:bldP spid="7" grpId="0" animBg="1"/>
      <p:bldP spid="8" grpId="0" animBg="1"/>
      <p:bldP spid="9" grpId="0" animBg="1"/>
      <p:bldP spid="10" grpId="0" animBg="1"/>
      <p:bldP spid="11" grpId="0" animBg="1"/>
      <p:bldP spid="12" grpId="0" animBg="1"/>
      <p:bldP spid="13"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E31B4-4609-4BDA-9CF9-5E358D046BA5}"/>
              </a:ext>
            </a:extLst>
          </p:cNvPr>
          <p:cNvSpPr>
            <a:spLocks noGrp="1"/>
          </p:cNvSpPr>
          <p:nvPr>
            <p:ph type="title"/>
          </p:nvPr>
        </p:nvSpPr>
        <p:spPr/>
        <p:txBody>
          <a:bodyPr/>
          <a:lstStyle/>
          <a:p>
            <a:r>
              <a:rPr lang="en-GB" dirty="0"/>
              <a:t>Evidential approach</a:t>
            </a:r>
          </a:p>
        </p:txBody>
      </p:sp>
      <p:sp>
        <p:nvSpPr>
          <p:cNvPr id="3" name="Date Placeholder 2">
            <a:extLst>
              <a:ext uri="{FF2B5EF4-FFF2-40B4-BE49-F238E27FC236}">
                <a16:creationId xmlns:a16="http://schemas.microsoft.com/office/drawing/2014/main" id="{B0734125-FCA2-4532-81FE-97813538D454}"/>
              </a:ext>
            </a:extLst>
          </p:cNvPr>
          <p:cNvSpPr>
            <a:spLocks noGrp="1"/>
          </p:cNvSpPr>
          <p:nvPr>
            <p:ph type="dt" sz="half" idx="10"/>
          </p:nvPr>
        </p:nvSpPr>
        <p:spPr/>
        <p:txBody>
          <a:bodyPr/>
          <a:lstStyle/>
          <a:p>
            <a:r>
              <a:rPr lang="en-US"/>
              <a:t>September 2021</a:t>
            </a:r>
            <a:endParaRPr lang="en-GB"/>
          </a:p>
        </p:txBody>
      </p:sp>
      <p:sp>
        <p:nvSpPr>
          <p:cNvPr id="4" name="Slide Number Placeholder 3">
            <a:extLst>
              <a:ext uri="{FF2B5EF4-FFF2-40B4-BE49-F238E27FC236}">
                <a16:creationId xmlns:a16="http://schemas.microsoft.com/office/drawing/2014/main" id="{680E9D47-2EF6-4B3D-BE48-1136AF7F75B4}"/>
              </a:ext>
            </a:extLst>
          </p:cNvPr>
          <p:cNvSpPr>
            <a:spLocks noGrp="1"/>
          </p:cNvSpPr>
          <p:nvPr>
            <p:ph type="sldNum" sz="quarter" idx="11"/>
          </p:nvPr>
        </p:nvSpPr>
        <p:spPr/>
        <p:txBody>
          <a:bodyPr/>
          <a:lstStyle/>
          <a:p>
            <a:fld id="{91D568E7-61F5-D04E-995D-81EF41C01A2A}" type="slidenum">
              <a:rPr lang="en-GB" smtClean="0"/>
              <a:t>7</a:t>
            </a:fld>
            <a:endParaRPr lang="en-GB"/>
          </a:p>
        </p:txBody>
      </p:sp>
      <p:sp>
        <p:nvSpPr>
          <p:cNvPr id="8" name="Content Placeholder 7">
            <a:extLst>
              <a:ext uri="{FF2B5EF4-FFF2-40B4-BE49-F238E27FC236}">
                <a16:creationId xmlns:a16="http://schemas.microsoft.com/office/drawing/2014/main" id="{651797C8-C7EB-435A-B04D-B79C32B3F93F}"/>
              </a:ext>
            </a:extLst>
          </p:cNvPr>
          <p:cNvSpPr>
            <a:spLocks noGrp="1"/>
          </p:cNvSpPr>
          <p:nvPr>
            <p:ph idx="12"/>
          </p:nvPr>
        </p:nvSpPr>
        <p:spPr>
          <a:xfrm>
            <a:off x="1028592" y="2571841"/>
            <a:ext cx="8017438" cy="7924800"/>
          </a:xfrm>
        </p:spPr>
        <p:txBody>
          <a:bodyPr anchor="t"/>
          <a:lstStyle/>
          <a:p>
            <a:r>
              <a:rPr lang="en-GB" dirty="0"/>
              <a:t>Data availability and quality remains a material issue even for industry sources</a:t>
            </a:r>
          </a:p>
          <a:p>
            <a:r>
              <a:rPr lang="en-GB" dirty="0"/>
              <a:t>Considered alternative data sources but ruled out for affordability and value</a:t>
            </a:r>
          </a:p>
          <a:p>
            <a:r>
              <a:rPr lang="en-GB" dirty="0"/>
              <a:t>Significant reliance on evidence from local engagement </a:t>
            </a:r>
          </a:p>
          <a:p>
            <a:r>
              <a:rPr lang="en-GB" dirty="0"/>
              <a:t>Planning and development data within 1 mile of the station</a:t>
            </a:r>
          </a:p>
          <a:p>
            <a:r>
              <a:rPr lang="en-GB" dirty="0"/>
              <a:t>We did not seek to create a causal link but looked for evidence of correlation</a:t>
            </a:r>
          </a:p>
        </p:txBody>
      </p:sp>
      <p:pic>
        <p:nvPicPr>
          <p:cNvPr id="6" name="Picture 5">
            <a:extLst>
              <a:ext uri="{FF2B5EF4-FFF2-40B4-BE49-F238E27FC236}">
                <a16:creationId xmlns:a16="http://schemas.microsoft.com/office/drawing/2014/main" id="{0B57EB56-0330-4856-A012-5C41F754D995}"/>
              </a:ext>
            </a:extLst>
          </p:cNvPr>
          <p:cNvPicPr>
            <a:picLocks noChangeAspect="1"/>
          </p:cNvPicPr>
          <p:nvPr/>
        </p:nvPicPr>
        <p:blipFill>
          <a:blip r:embed="rId3"/>
          <a:stretch>
            <a:fillRect/>
          </a:stretch>
        </p:blipFill>
        <p:spPr>
          <a:xfrm>
            <a:off x="9817100" y="1982517"/>
            <a:ext cx="13536722" cy="10083163"/>
          </a:xfrm>
          <a:prstGeom prst="rect">
            <a:avLst/>
          </a:prstGeom>
        </p:spPr>
      </p:pic>
    </p:spTree>
    <p:extLst>
      <p:ext uri="{BB962C8B-B14F-4D97-AF65-F5344CB8AC3E}">
        <p14:creationId xmlns:p14="http://schemas.microsoft.com/office/powerpoint/2010/main" val="2732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Effect transition="in" filter="fade">
                                      <p:cBhvr>
                                        <p:cTn id="11" dur="500"/>
                                        <p:tgtEl>
                                          <p:spTgt spid="8">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fade">
                                      <p:cBhvr>
                                        <p:cTn id="15" dur="500"/>
                                        <p:tgtEl>
                                          <p:spTgt spid="8">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animEffect transition="in" filter="fade">
                                      <p:cBhvr>
                                        <p:cTn id="19" dur="500"/>
                                        <p:tgtEl>
                                          <p:spTgt spid="8">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animEffect transition="in" filter="fade">
                                      <p:cBhvr>
                                        <p:cTn id="23" dur="500"/>
                                        <p:tgtEl>
                                          <p:spTgt spid="8">
                                            <p:txEl>
                                              <p:pRg st="4" end="4"/>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9834A4A-AE4E-4C4C-8C15-D8B3DAFEA353}"/>
              </a:ext>
            </a:extLst>
          </p:cNvPr>
          <p:cNvSpPr>
            <a:spLocks noGrp="1"/>
          </p:cNvSpPr>
          <p:nvPr>
            <p:ph type="title"/>
          </p:nvPr>
        </p:nvSpPr>
        <p:spPr>
          <a:xfrm>
            <a:off x="952856" y="1987550"/>
            <a:ext cx="7810959" cy="784189"/>
          </a:xfrm>
        </p:spPr>
        <p:txBody>
          <a:bodyPr/>
          <a:lstStyle/>
          <a:p>
            <a:r>
              <a:rPr lang="en-GB" dirty="0"/>
              <a:t>Rail experience and demand</a:t>
            </a:r>
          </a:p>
        </p:txBody>
      </p:sp>
      <p:sp>
        <p:nvSpPr>
          <p:cNvPr id="6" name="Content Placeholder 5">
            <a:extLst>
              <a:ext uri="{FF2B5EF4-FFF2-40B4-BE49-F238E27FC236}">
                <a16:creationId xmlns:a16="http://schemas.microsoft.com/office/drawing/2014/main" id="{40817C18-438D-4184-B692-AC7C1ECDE097}"/>
              </a:ext>
            </a:extLst>
          </p:cNvPr>
          <p:cNvSpPr>
            <a:spLocks noGrp="1"/>
          </p:cNvSpPr>
          <p:nvPr>
            <p:ph idx="12"/>
          </p:nvPr>
        </p:nvSpPr>
        <p:spPr>
          <a:xfrm>
            <a:off x="965491" y="3333750"/>
            <a:ext cx="10921709" cy="7569047"/>
          </a:xfrm>
        </p:spPr>
        <p:txBody>
          <a:bodyPr/>
          <a:lstStyle/>
          <a:p>
            <a:r>
              <a:rPr lang="en-GB" dirty="0">
                <a:solidFill>
                  <a:schemeClr val="bg2"/>
                </a:solidFill>
              </a:rPr>
              <a:t>Nottingham</a:t>
            </a:r>
          </a:p>
          <a:p>
            <a:pPr marL="571500" indent="-571500">
              <a:buFont typeface="Arial" panose="020B0604020202020204" pitchFamily="34" charset="0"/>
              <a:buChar char="•"/>
            </a:pPr>
            <a:r>
              <a:rPr lang="en-GB" dirty="0"/>
              <a:t>5.6% footfall increase</a:t>
            </a:r>
          </a:p>
          <a:p>
            <a:pPr marL="571500" indent="-571500">
              <a:buFont typeface="Arial" panose="020B0604020202020204" pitchFamily="34" charset="0"/>
              <a:buChar char="•"/>
            </a:pPr>
            <a:r>
              <a:rPr lang="en-GB" dirty="0"/>
              <a:t>16% passenger satisfaction increase</a:t>
            </a:r>
          </a:p>
          <a:p>
            <a:pPr marL="571500" indent="-571500">
              <a:buFont typeface="Arial" panose="020B0604020202020204" pitchFamily="34" charset="0"/>
              <a:buChar char="•"/>
            </a:pPr>
            <a:r>
              <a:rPr lang="en-GB" dirty="0"/>
              <a:t>Increased sustainable access</a:t>
            </a:r>
          </a:p>
          <a:p>
            <a:r>
              <a:rPr lang="en-GB" dirty="0">
                <a:solidFill>
                  <a:schemeClr val="bg2"/>
                </a:solidFill>
              </a:rPr>
              <a:t>Strood</a:t>
            </a:r>
          </a:p>
          <a:p>
            <a:pPr marL="571500" indent="-571500">
              <a:buFont typeface="Arial" panose="020B0604020202020204" pitchFamily="34" charset="0"/>
              <a:buChar char="•"/>
            </a:pPr>
            <a:r>
              <a:rPr lang="en-GB" dirty="0"/>
              <a:t>2.7% footfall increase (compares to zero)</a:t>
            </a:r>
          </a:p>
          <a:p>
            <a:pPr marL="571500" indent="-571500">
              <a:buFont typeface="Arial" panose="020B0604020202020204" pitchFamily="34" charset="0"/>
              <a:buChar char="•"/>
            </a:pPr>
            <a:r>
              <a:rPr lang="en-GB" dirty="0"/>
              <a:t>21% satisfaction increase</a:t>
            </a:r>
          </a:p>
          <a:p>
            <a:r>
              <a:rPr lang="en-GB" dirty="0">
                <a:solidFill>
                  <a:schemeClr val="bg2"/>
                </a:solidFill>
              </a:rPr>
              <a:t>Burnley Manchester Road *</a:t>
            </a:r>
          </a:p>
          <a:p>
            <a:pPr marL="571500" indent="-571500">
              <a:buFont typeface="Arial" panose="020B0604020202020204" pitchFamily="34" charset="0"/>
              <a:buChar char="•"/>
            </a:pPr>
            <a:r>
              <a:rPr lang="en-GB" dirty="0"/>
              <a:t>11.5% footfall increase (inc. some abstraction)</a:t>
            </a:r>
          </a:p>
          <a:p>
            <a:pPr marL="571500" indent="-571500">
              <a:buFont typeface="Arial" panose="020B0604020202020204" pitchFamily="34" charset="0"/>
              <a:buChar char="•"/>
            </a:pPr>
            <a:r>
              <a:rPr lang="en-GB" dirty="0"/>
              <a:t>21% passenger satisfaction increase</a:t>
            </a:r>
          </a:p>
          <a:p>
            <a:pPr marL="571500" indent="-571500">
              <a:buFont typeface="Arial" panose="020B0604020202020204" pitchFamily="34" charset="0"/>
              <a:buChar char="•"/>
            </a:pPr>
            <a:endParaRPr lang="en-GB" dirty="0"/>
          </a:p>
          <a:p>
            <a:endParaRPr lang="en-GB" dirty="0"/>
          </a:p>
          <a:p>
            <a:pPr marL="571500" indent="-571500">
              <a:buFont typeface="Arial" panose="020B0604020202020204" pitchFamily="34" charset="0"/>
              <a:buChar char="•"/>
            </a:pPr>
            <a:endParaRPr lang="en-GB" dirty="0"/>
          </a:p>
          <a:p>
            <a:endParaRPr lang="en-GB" dirty="0"/>
          </a:p>
        </p:txBody>
      </p:sp>
      <p:sp>
        <p:nvSpPr>
          <p:cNvPr id="3" name="Date Placeholder 2">
            <a:extLst>
              <a:ext uri="{FF2B5EF4-FFF2-40B4-BE49-F238E27FC236}">
                <a16:creationId xmlns:a16="http://schemas.microsoft.com/office/drawing/2014/main" id="{0DA04F1F-6636-42D0-BA09-722B7AB6BAD3}"/>
              </a:ext>
            </a:extLst>
          </p:cNvPr>
          <p:cNvSpPr>
            <a:spLocks noGrp="1"/>
          </p:cNvSpPr>
          <p:nvPr>
            <p:ph type="dt" sz="half" idx="2"/>
          </p:nvPr>
        </p:nvSpPr>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41511688-CD0B-4E9E-A897-1C4D47C68F02}"/>
              </a:ext>
            </a:extLst>
          </p:cNvPr>
          <p:cNvSpPr>
            <a:spLocks noGrp="1"/>
          </p:cNvSpPr>
          <p:nvPr>
            <p:ph type="sldNum" sz="quarter" idx="4"/>
          </p:nvPr>
        </p:nvSpPr>
        <p:spPr/>
        <p:txBody>
          <a:bodyPr/>
          <a:lstStyle/>
          <a:p>
            <a:fld id="{91D568E7-61F5-D04E-995D-81EF41C01A2A}" type="slidenum">
              <a:rPr lang="en-GB" smtClean="0"/>
              <a:pPr/>
              <a:t>8</a:t>
            </a:fld>
            <a:endParaRPr lang="en-GB" dirty="0"/>
          </a:p>
        </p:txBody>
      </p:sp>
      <p:pic>
        <p:nvPicPr>
          <p:cNvPr id="7" name="Picture 6">
            <a:extLst>
              <a:ext uri="{FF2B5EF4-FFF2-40B4-BE49-F238E27FC236}">
                <a16:creationId xmlns:a16="http://schemas.microsoft.com/office/drawing/2014/main" id="{438BF20D-8F33-4042-BB43-C179E70425FA}"/>
              </a:ext>
            </a:extLst>
          </p:cNvPr>
          <p:cNvPicPr/>
          <p:nvPr/>
        </p:nvPicPr>
        <p:blipFill rotWithShape="1">
          <a:blip r:embed="rId3"/>
          <a:srcRect l="11608" r="31734"/>
          <a:stretch/>
        </p:blipFill>
        <p:spPr bwMode="auto">
          <a:xfrm>
            <a:off x="12726126" y="-1"/>
            <a:ext cx="11656287" cy="13715207"/>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308EF69D-AF24-4482-AFAA-3AC6C2FA49BA}"/>
              </a:ext>
            </a:extLst>
          </p:cNvPr>
          <p:cNvSpPr txBox="1"/>
          <p:nvPr/>
        </p:nvSpPr>
        <p:spPr>
          <a:xfrm>
            <a:off x="19274589" y="281342"/>
            <a:ext cx="4875117" cy="430887"/>
          </a:xfrm>
          <a:prstGeom prst="rect">
            <a:avLst/>
          </a:prstGeom>
          <a:noFill/>
        </p:spPr>
        <p:txBody>
          <a:bodyPr wrap="none" lIns="0" tIns="0" rIns="0" bIns="0" rtlCol="0">
            <a:spAutoFit/>
          </a:bodyPr>
          <a:lstStyle/>
          <a:p>
            <a:pPr algn="l"/>
            <a:r>
              <a:rPr lang="en-GB" sz="2800" dirty="0">
                <a:solidFill>
                  <a:schemeClr val="bg1"/>
                </a:solidFill>
              </a:rPr>
              <a:t>Burnley Manchester Road Station</a:t>
            </a:r>
          </a:p>
        </p:txBody>
      </p:sp>
    </p:spTree>
    <p:extLst>
      <p:ext uri="{BB962C8B-B14F-4D97-AF65-F5344CB8AC3E}">
        <p14:creationId xmlns:p14="http://schemas.microsoft.com/office/powerpoint/2010/main" val="2086357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9834A4A-AE4E-4C4C-8C15-D8B3DAFEA353}"/>
              </a:ext>
            </a:extLst>
          </p:cNvPr>
          <p:cNvSpPr>
            <a:spLocks noGrp="1"/>
          </p:cNvSpPr>
          <p:nvPr>
            <p:ph type="title"/>
          </p:nvPr>
        </p:nvSpPr>
        <p:spPr>
          <a:xfrm>
            <a:off x="893872" y="1346200"/>
            <a:ext cx="8410627" cy="1568378"/>
          </a:xfrm>
        </p:spPr>
        <p:txBody>
          <a:bodyPr/>
          <a:lstStyle/>
          <a:p>
            <a:r>
              <a:rPr lang="en-GB" dirty="0"/>
              <a:t>Economic &amp; Property benefits</a:t>
            </a:r>
          </a:p>
        </p:txBody>
      </p:sp>
      <p:sp>
        <p:nvSpPr>
          <p:cNvPr id="6" name="Content Placeholder 5">
            <a:extLst>
              <a:ext uri="{FF2B5EF4-FFF2-40B4-BE49-F238E27FC236}">
                <a16:creationId xmlns:a16="http://schemas.microsoft.com/office/drawing/2014/main" id="{40817C18-438D-4184-B692-AC7C1ECDE097}"/>
              </a:ext>
            </a:extLst>
          </p:cNvPr>
          <p:cNvSpPr>
            <a:spLocks noGrp="1"/>
          </p:cNvSpPr>
          <p:nvPr>
            <p:ph idx="12"/>
          </p:nvPr>
        </p:nvSpPr>
        <p:spPr>
          <a:xfrm>
            <a:off x="893872" y="2571678"/>
            <a:ext cx="9838648" cy="9342926"/>
          </a:xfrm>
        </p:spPr>
        <p:txBody>
          <a:bodyPr/>
          <a:lstStyle/>
          <a:p>
            <a:r>
              <a:rPr lang="en-GB" dirty="0">
                <a:solidFill>
                  <a:schemeClr val="bg2"/>
                </a:solidFill>
              </a:rPr>
              <a:t>Nottingham</a:t>
            </a:r>
          </a:p>
          <a:p>
            <a:pPr marL="571500" indent="-571500">
              <a:buFont typeface="Arial" panose="020B0604020202020204" pitchFamily="34" charset="0"/>
              <a:buChar char="•"/>
            </a:pPr>
            <a:r>
              <a:rPr lang="en-GB" dirty="0"/>
              <a:t>7.6% p.a. house price increase</a:t>
            </a:r>
          </a:p>
          <a:p>
            <a:pPr marL="571500" indent="-571500">
              <a:buFont typeface="Arial" panose="020B0604020202020204" pitchFamily="34" charset="0"/>
              <a:buChar char="•"/>
            </a:pPr>
            <a:r>
              <a:rPr lang="en-GB" dirty="0"/>
              <a:t>3.7% employment increase</a:t>
            </a:r>
          </a:p>
          <a:p>
            <a:pPr marL="571500" indent="-571500">
              <a:buFont typeface="Arial" panose="020B0604020202020204" pitchFamily="34" charset="0"/>
              <a:buChar char="•"/>
            </a:pPr>
            <a:r>
              <a:rPr lang="en-GB" dirty="0"/>
              <a:t>5.5% tertiary job increase</a:t>
            </a:r>
          </a:p>
          <a:p>
            <a:pPr marL="571500" indent="-571500">
              <a:buFont typeface="Arial" panose="020B0604020202020204" pitchFamily="34" charset="0"/>
              <a:buChar char="•"/>
            </a:pPr>
            <a:r>
              <a:rPr lang="en-GB" dirty="0"/>
              <a:t>Increase from 10 to 133 developments p.a.</a:t>
            </a:r>
          </a:p>
          <a:p>
            <a:r>
              <a:rPr lang="en-GB" dirty="0">
                <a:solidFill>
                  <a:schemeClr val="bg2"/>
                </a:solidFill>
              </a:rPr>
              <a:t>Chelmsford</a:t>
            </a:r>
          </a:p>
          <a:p>
            <a:pPr marL="571500" indent="-571500">
              <a:buFont typeface="Arial" panose="020B0604020202020204" pitchFamily="34" charset="0"/>
              <a:buChar char="•"/>
            </a:pPr>
            <a:r>
              <a:rPr lang="en-GB" dirty="0"/>
              <a:t>4.3% growth in enterprise units (was 2.6%)</a:t>
            </a:r>
          </a:p>
          <a:p>
            <a:pPr marL="571500" indent="-571500">
              <a:buFont typeface="Arial" panose="020B0604020202020204" pitchFamily="34" charset="0"/>
              <a:buChar char="•"/>
            </a:pPr>
            <a:r>
              <a:rPr lang="en-GB" dirty="0"/>
              <a:t>900 homes and 30k sqm commercial space</a:t>
            </a:r>
          </a:p>
          <a:p>
            <a:r>
              <a:rPr lang="en-GB" dirty="0">
                <a:solidFill>
                  <a:schemeClr val="bg2"/>
                </a:solidFill>
              </a:rPr>
              <a:t>Strood</a:t>
            </a:r>
          </a:p>
          <a:p>
            <a:pPr marL="571500" indent="-571500">
              <a:buFont typeface="Arial" panose="020B0604020202020204" pitchFamily="34" charset="0"/>
              <a:buChar char="•"/>
            </a:pPr>
            <a:r>
              <a:rPr lang="en-GB" dirty="0"/>
              <a:t>5.0% rateable value increase</a:t>
            </a:r>
          </a:p>
          <a:p>
            <a:pPr marL="571500" indent="-571500">
              <a:buFont typeface="Arial" panose="020B0604020202020204" pitchFamily="34" charset="0"/>
              <a:buChar char="•"/>
            </a:pPr>
            <a:r>
              <a:rPr lang="en-GB" dirty="0"/>
              <a:t>Strood Riverside of 1,200 homes</a:t>
            </a:r>
          </a:p>
          <a:p>
            <a:r>
              <a:rPr lang="en-GB" dirty="0">
                <a:solidFill>
                  <a:schemeClr val="bg2"/>
                </a:solidFill>
              </a:rPr>
              <a:t>Burnley Manchester Oxford Road</a:t>
            </a:r>
          </a:p>
          <a:p>
            <a:pPr marL="571500" indent="-571500">
              <a:buFont typeface="Arial" panose="020B0604020202020204" pitchFamily="34" charset="0"/>
              <a:buChar char="•"/>
            </a:pPr>
            <a:r>
              <a:rPr lang="en-GB" dirty="0"/>
              <a:t>9.7% house price increase</a:t>
            </a:r>
          </a:p>
        </p:txBody>
      </p:sp>
      <p:pic>
        <p:nvPicPr>
          <p:cNvPr id="9" name="Picture Placeholder 8">
            <a:extLst>
              <a:ext uri="{FF2B5EF4-FFF2-40B4-BE49-F238E27FC236}">
                <a16:creationId xmlns:a16="http://schemas.microsoft.com/office/drawing/2014/main" id="{04E44DB7-A3E3-43B3-A032-EFC337043589}"/>
              </a:ext>
            </a:extLst>
          </p:cNvPr>
          <p:cNvPicPr>
            <a:picLocks noGrp="1" noChangeAspect="1"/>
          </p:cNvPicPr>
          <p:nvPr>
            <p:ph type="pic" sz="quarter" idx="13"/>
          </p:nvPr>
        </p:nvPicPr>
        <p:blipFill>
          <a:blip r:embed="rId3"/>
          <a:srcRect l="12476" r="12476"/>
          <a:stretch/>
        </p:blipFill>
        <p:spPr>
          <a:xfrm>
            <a:off x="12562551" y="0"/>
            <a:ext cx="15397855" cy="13678072"/>
          </a:xfrm>
        </p:spPr>
      </p:pic>
      <p:sp>
        <p:nvSpPr>
          <p:cNvPr id="3" name="Date Placeholder 2">
            <a:extLst>
              <a:ext uri="{FF2B5EF4-FFF2-40B4-BE49-F238E27FC236}">
                <a16:creationId xmlns:a16="http://schemas.microsoft.com/office/drawing/2014/main" id="{0DA04F1F-6636-42D0-BA09-722B7AB6BAD3}"/>
              </a:ext>
            </a:extLst>
          </p:cNvPr>
          <p:cNvSpPr>
            <a:spLocks noGrp="1"/>
          </p:cNvSpPr>
          <p:nvPr>
            <p:ph type="dt" sz="half" idx="2"/>
          </p:nvPr>
        </p:nvSpPr>
        <p:spPr/>
        <p:txBody>
          <a:bodyPr/>
          <a:lstStyle/>
          <a:p>
            <a:r>
              <a:rPr lang="en-US"/>
              <a:t>September 2021</a:t>
            </a:r>
            <a:endParaRPr lang="en-GB" dirty="0"/>
          </a:p>
        </p:txBody>
      </p:sp>
      <p:sp>
        <p:nvSpPr>
          <p:cNvPr id="4" name="Slide Number Placeholder 3">
            <a:extLst>
              <a:ext uri="{FF2B5EF4-FFF2-40B4-BE49-F238E27FC236}">
                <a16:creationId xmlns:a16="http://schemas.microsoft.com/office/drawing/2014/main" id="{41511688-CD0B-4E9E-A897-1C4D47C68F02}"/>
              </a:ext>
            </a:extLst>
          </p:cNvPr>
          <p:cNvSpPr>
            <a:spLocks noGrp="1"/>
          </p:cNvSpPr>
          <p:nvPr>
            <p:ph type="sldNum" sz="quarter" idx="4"/>
          </p:nvPr>
        </p:nvSpPr>
        <p:spPr/>
        <p:txBody>
          <a:bodyPr/>
          <a:lstStyle/>
          <a:p>
            <a:fld id="{91D568E7-61F5-D04E-995D-81EF41C01A2A}" type="slidenum">
              <a:rPr lang="en-GB" smtClean="0"/>
              <a:pPr/>
              <a:t>9</a:t>
            </a:fld>
            <a:endParaRPr lang="en-GB" dirty="0"/>
          </a:p>
        </p:txBody>
      </p:sp>
      <p:sp>
        <p:nvSpPr>
          <p:cNvPr id="7" name="TextBox 6">
            <a:extLst>
              <a:ext uri="{FF2B5EF4-FFF2-40B4-BE49-F238E27FC236}">
                <a16:creationId xmlns:a16="http://schemas.microsoft.com/office/drawing/2014/main" id="{8AB5F321-45C1-465A-B719-123D48E7A3A0}"/>
              </a:ext>
            </a:extLst>
          </p:cNvPr>
          <p:cNvSpPr txBox="1"/>
          <p:nvPr/>
        </p:nvSpPr>
        <p:spPr>
          <a:xfrm>
            <a:off x="21199635" y="281342"/>
            <a:ext cx="2855012" cy="430887"/>
          </a:xfrm>
          <a:prstGeom prst="rect">
            <a:avLst/>
          </a:prstGeom>
          <a:noFill/>
        </p:spPr>
        <p:txBody>
          <a:bodyPr wrap="none" lIns="0" tIns="0" rIns="0" bIns="0" rtlCol="0">
            <a:spAutoFit/>
          </a:bodyPr>
          <a:lstStyle/>
          <a:p>
            <a:pPr algn="l"/>
            <a:r>
              <a:rPr lang="en-GB" sz="2800" dirty="0">
                <a:solidFill>
                  <a:schemeClr val="bg1"/>
                </a:solidFill>
              </a:rPr>
              <a:t>Nottingham Station</a:t>
            </a:r>
          </a:p>
        </p:txBody>
      </p:sp>
    </p:spTree>
    <p:extLst>
      <p:ext uri="{BB962C8B-B14F-4D97-AF65-F5344CB8AC3E}">
        <p14:creationId xmlns:p14="http://schemas.microsoft.com/office/powerpoint/2010/main" val="662919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Steer PwP">
      <a:dk1>
        <a:srgbClr val="161B20"/>
      </a:dk1>
      <a:lt1>
        <a:srgbClr val="FFFFFF"/>
      </a:lt1>
      <a:dk2>
        <a:srgbClr val="9C9BA0"/>
      </a:dk2>
      <a:lt2>
        <a:srgbClr val="00B0DF"/>
      </a:lt2>
      <a:accent1>
        <a:srgbClr val="00AFDE"/>
      </a:accent1>
      <a:accent2>
        <a:srgbClr val="151A20"/>
      </a:accent2>
      <a:accent3>
        <a:srgbClr val="F7982C"/>
      </a:accent3>
      <a:accent4>
        <a:srgbClr val="00895E"/>
      </a:accent4>
      <a:accent5>
        <a:srgbClr val="0073E3"/>
      </a:accent5>
      <a:accent6>
        <a:srgbClr val="C03200"/>
      </a:accent6>
      <a:hlink>
        <a:srgbClr val="151A20"/>
      </a:hlink>
      <a:folHlink>
        <a:srgbClr val="151A2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Steer Screen ENGLISH (UK).potx" id="{079FAFA6-73AF-4564-841F-16417A88A818}" vid="{3426161B-701F-4EC5-89C5-CCC12A4E0D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Steer Screen ENGLISH (UK)</Template>
  <TotalTime>733</TotalTime>
  <Words>722</Words>
  <Application>Microsoft Office PowerPoint</Application>
  <PresentationFormat>Custom</PresentationFormat>
  <Paragraphs>150</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System Font Regular</vt:lpstr>
      <vt:lpstr>Office Theme</vt:lpstr>
      <vt:lpstr>The case for investment in Britain’s stations</vt:lpstr>
      <vt:lpstr>Content</vt:lpstr>
      <vt:lpstr>The sheer joy of stations!</vt:lpstr>
      <vt:lpstr>Context for the research – building further evidence</vt:lpstr>
      <vt:lpstr>Why did we focus on the concept of Social Value?</vt:lpstr>
      <vt:lpstr>Shortlisting approach</vt:lpstr>
      <vt:lpstr>Evidential approach</vt:lpstr>
      <vt:lpstr>Rail experience and demand</vt:lpstr>
      <vt:lpstr>Economic &amp; Property benefits</vt:lpstr>
      <vt:lpstr>PowerPoint Presentation</vt:lpstr>
      <vt:lpstr>A changing Britain?</vt:lpstr>
      <vt:lpstr>Our 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case for investment in Britain’s stations</dc:title>
  <dc:creator>Mike Goggin</dc:creator>
  <cp:lastModifiedBy>Lucy Harper</cp:lastModifiedBy>
  <cp:revision>37</cp:revision>
  <cp:lastPrinted>2021-09-20T14:17:41Z</cp:lastPrinted>
  <dcterms:created xsi:type="dcterms:W3CDTF">2021-09-19T10:44:12Z</dcterms:created>
  <dcterms:modified xsi:type="dcterms:W3CDTF">2021-10-04T09:32:05Z</dcterms:modified>
</cp:coreProperties>
</file>